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6"/>
  </p:notesMasterIdLst>
  <p:sldIdLst>
    <p:sldId id="337" r:id="rId2"/>
    <p:sldId id="787" r:id="rId3"/>
    <p:sldId id="338" r:id="rId4"/>
    <p:sldId id="760" r:id="rId5"/>
    <p:sldId id="770" r:id="rId6"/>
    <p:sldId id="766" r:id="rId7"/>
    <p:sldId id="773" r:id="rId8"/>
    <p:sldId id="777" r:id="rId9"/>
    <p:sldId id="775" r:id="rId10"/>
    <p:sldId id="774" r:id="rId11"/>
    <p:sldId id="767" r:id="rId12"/>
    <p:sldId id="788" r:id="rId13"/>
    <p:sldId id="789" r:id="rId14"/>
    <p:sldId id="790" r:id="rId15"/>
    <p:sldId id="791" r:id="rId16"/>
    <p:sldId id="792" r:id="rId17"/>
    <p:sldId id="793" r:id="rId18"/>
    <p:sldId id="794" r:id="rId19"/>
    <p:sldId id="795" r:id="rId20"/>
    <p:sldId id="778" r:id="rId21"/>
    <p:sldId id="780" r:id="rId22"/>
    <p:sldId id="796" r:id="rId23"/>
    <p:sldId id="786" r:id="rId24"/>
    <p:sldId id="769" r:id="rId25"/>
  </p:sldIdLst>
  <p:sldSz cx="12192000" cy="6858000"/>
  <p:notesSz cx="6858000" cy="9144000"/>
  <p:embeddedFontLst>
    <p:embeddedFont>
      <p:font typeface="等线" panose="02010600030101010101" pitchFamily="2" charset="-122"/>
      <p:regular r:id="rId27"/>
      <p:bold r:id="rId28"/>
    </p:embeddedFont>
    <p:embeddedFont>
      <p:font typeface="等线 Light" panose="02010600030101010101" pitchFamily="2" charset="-122"/>
      <p:regular r:id="rId29"/>
    </p:embeddedFont>
    <p:embeddedFont>
      <p:font typeface="字魂58号-创中黑" panose="00000500000000000000" charset="-122"/>
      <p:regular r:id="rId30"/>
    </p:embeddedFont>
    <p:embeddedFont>
      <p:font typeface="#9Slide04 Taviraj Black" panose="020B0604020202020204" charset="-34"/>
      <p:bold r:id="rId31"/>
    </p:embeddedFont>
  </p:embeddedFontLst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B5B5"/>
    <a:srgbClr val="63D2CF"/>
    <a:srgbClr val="D8540A"/>
    <a:srgbClr val="762602"/>
    <a:srgbClr val="203958"/>
    <a:srgbClr val="2E65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DCD42D-0F63-4E2E-890B-CE1CB9DF2E07}" type="datetimeFigureOut">
              <a:rPr lang="zh-CN" altLang="en-US" smtClean="0"/>
              <a:t>2024/1/13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3AA786-B598-43B4-A7D4-A6FC8BA8B4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083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【2019</a:t>
            </a:r>
            <a:r>
              <a:rPr lang="zh-CN" altLang="en-US" dirty="0"/>
              <a:t>观海原创免费</a:t>
            </a:r>
            <a:r>
              <a:rPr lang="en-US" altLang="zh-CN" dirty="0"/>
              <a:t>PPT</a:t>
            </a:r>
            <a:r>
              <a:rPr lang="zh-CN" altLang="en-US" dirty="0"/>
              <a:t>模板第二弹</a:t>
            </a:r>
            <a:r>
              <a:rPr lang="en-US" altLang="zh-CN" dirty="0"/>
              <a:t>——Honor】</a:t>
            </a:r>
          </a:p>
          <a:p>
            <a:r>
              <a:rPr lang="zh-CN" altLang="en-US" dirty="0"/>
              <a:t>微信订阅</a:t>
            </a:r>
            <a:r>
              <a:rPr lang="en-US" altLang="zh-CN" dirty="0"/>
              <a:t>/</a:t>
            </a:r>
            <a:r>
              <a:rPr lang="zh-CN" altLang="en-US" dirty="0"/>
              <a:t>新浪微博：观海</a:t>
            </a:r>
            <a:r>
              <a:rPr lang="en-US" altLang="zh-CN" dirty="0"/>
              <a:t>PPT   </a:t>
            </a:r>
            <a:r>
              <a:rPr lang="zh-CN" altLang="en-US" dirty="0"/>
              <a:t>知乎：看山不是山     提供</a:t>
            </a:r>
            <a:r>
              <a:rPr lang="en-US" altLang="zh-CN" dirty="0"/>
              <a:t>PPT</a:t>
            </a:r>
            <a:r>
              <a:rPr lang="zh-CN" altLang="en-US" dirty="0"/>
              <a:t>美化定制服务：微信</a:t>
            </a:r>
            <a:r>
              <a:rPr lang="en-US" altLang="zh-CN" dirty="0" err="1"/>
              <a:t>lxychinahnjy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D8420A-85FE-4D57-B1A6-28F6E73382E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97430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591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【2019</a:t>
            </a:r>
            <a:r>
              <a:rPr lang="zh-CN" altLang="en-US" dirty="0"/>
              <a:t>观海原创免费</a:t>
            </a:r>
            <a:r>
              <a:rPr lang="en-US" altLang="zh-CN" dirty="0"/>
              <a:t>PPT</a:t>
            </a:r>
            <a:r>
              <a:rPr lang="zh-CN" altLang="en-US" dirty="0"/>
              <a:t>模板第二弹</a:t>
            </a:r>
            <a:r>
              <a:rPr lang="en-US" altLang="zh-CN" dirty="0"/>
              <a:t>——Honor】</a:t>
            </a:r>
          </a:p>
          <a:p>
            <a:r>
              <a:rPr lang="zh-CN" altLang="en-US" dirty="0"/>
              <a:t>微信订阅</a:t>
            </a:r>
            <a:r>
              <a:rPr lang="en-US" altLang="zh-CN" dirty="0"/>
              <a:t>/</a:t>
            </a:r>
            <a:r>
              <a:rPr lang="zh-CN" altLang="en-US" dirty="0"/>
              <a:t>新浪微博：观海</a:t>
            </a:r>
            <a:r>
              <a:rPr lang="en-US" altLang="zh-CN" dirty="0"/>
              <a:t>PPT   </a:t>
            </a:r>
            <a:r>
              <a:rPr lang="zh-CN" altLang="en-US" dirty="0"/>
              <a:t>知乎：看山不是山     提供</a:t>
            </a:r>
            <a:r>
              <a:rPr lang="en-US" altLang="zh-CN" dirty="0"/>
              <a:t>PPT</a:t>
            </a:r>
            <a:r>
              <a:rPr lang="zh-CN" altLang="en-US" dirty="0"/>
              <a:t>美化定制服务：微信</a:t>
            </a:r>
            <a:r>
              <a:rPr lang="en-US" altLang="zh-CN" dirty="0" err="1"/>
              <a:t>lxychinahnjy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D8420A-85FE-4D57-B1A6-28F6E73382E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5005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65913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637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17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8261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8739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6806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811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552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【2019</a:t>
            </a:r>
            <a:r>
              <a:rPr lang="zh-CN" altLang="en-US" dirty="0"/>
              <a:t>观海原创免费</a:t>
            </a:r>
            <a:r>
              <a:rPr lang="en-US" altLang="zh-CN" dirty="0"/>
              <a:t>PPT</a:t>
            </a:r>
            <a:r>
              <a:rPr lang="zh-CN" altLang="en-US" dirty="0"/>
              <a:t>模板第二弹</a:t>
            </a:r>
            <a:r>
              <a:rPr lang="en-US" altLang="zh-CN" dirty="0"/>
              <a:t>——Honor】</a:t>
            </a:r>
          </a:p>
          <a:p>
            <a:r>
              <a:rPr lang="zh-CN" altLang="en-US" dirty="0"/>
              <a:t>微信订阅</a:t>
            </a:r>
            <a:r>
              <a:rPr lang="en-US" altLang="zh-CN" dirty="0"/>
              <a:t>/</a:t>
            </a:r>
            <a:r>
              <a:rPr lang="zh-CN" altLang="en-US" dirty="0"/>
              <a:t>新浪微博：观海</a:t>
            </a:r>
            <a:r>
              <a:rPr lang="en-US" altLang="zh-CN" dirty="0"/>
              <a:t>PPT   </a:t>
            </a:r>
            <a:r>
              <a:rPr lang="zh-CN" altLang="en-US" dirty="0"/>
              <a:t>知乎：看山不是山     提供</a:t>
            </a:r>
            <a:r>
              <a:rPr lang="en-US" altLang="zh-CN" dirty="0"/>
              <a:t>PPT</a:t>
            </a:r>
            <a:r>
              <a:rPr lang="zh-CN" altLang="en-US" dirty="0"/>
              <a:t>美化定制服务：微信</a:t>
            </a:r>
            <a:r>
              <a:rPr lang="en-US" altLang="zh-CN" dirty="0" err="1"/>
              <a:t>lxychinahnjy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8420A-85FE-4D57-B1A6-28F6E73382E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6175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49405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6542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【2019</a:t>
            </a:r>
            <a:r>
              <a:rPr lang="zh-CN" altLang="en-US" dirty="0"/>
              <a:t>观海原创免费</a:t>
            </a:r>
            <a:r>
              <a:rPr lang="en-US" altLang="zh-CN" dirty="0"/>
              <a:t>PPT</a:t>
            </a:r>
            <a:r>
              <a:rPr lang="zh-CN" altLang="en-US" dirty="0"/>
              <a:t>模板第二弹</a:t>
            </a:r>
            <a:r>
              <a:rPr lang="en-US" altLang="zh-CN" dirty="0"/>
              <a:t>——Honor】</a:t>
            </a:r>
          </a:p>
          <a:p>
            <a:r>
              <a:rPr lang="zh-CN" altLang="en-US" dirty="0"/>
              <a:t>微信订阅</a:t>
            </a:r>
            <a:r>
              <a:rPr lang="en-US" altLang="zh-CN" dirty="0"/>
              <a:t>/</a:t>
            </a:r>
            <a:r>
              <a:rPr lang="zh-CN" altLang="en-US" dirty="0"/>
              <a:t>新浪微博：观海</a:t>
            </a:r>
            <a:r>
              <a:rPr lang="en-US" altLang="zh-CN" dirty="0"/>
              <a:t>PPT   </a:t>
            </a:r>
            <a:r>
              <a:rPr lang="zh-CN" altLang="en-US" dirty="0"/>
              <a:t>知乎：看山不是山     提供</a:t>
            </a:r>
            <a:r>
              <a:rPr lang="en-US" altLang="zh-CN" dirty="0"/>
              <a:t>PPT</a:t>
            </a:r>
            <a:r>
              <a:rPr lang="zh-CN" altLang="en-US" dirty="0"/>
              <a:t>美化定制服务：微信</a:t>
            </a:r>
            <a:r>
              <a:rPr lang="en-US" altLang="zh-CN" dirty="0" err="1"/>
              <a:t>lxychinahnjy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D8420A-85FE-4D57-B1A6-28F6E73382E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67911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7143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【2019</a:t>
            </a:r>
            <a:r>
              <a:rPr lang="zh-CN" altLang="en-US" dirty="0"/>
              <a:t>观海原创免费</a:t>
            </a:r>
            <a:r>
              <a:rPr lang="en-US" altLang="zh-CN" dirty="0"/>
              <a:t>PPT</a:t>
            </a:r>
            <a:r>
              <a:rPr lang="zh-CN" altLang="en-US" dirty="0"/>
              <a:t>模板第二弹</a:t>
            </a:r>
            <a:r>
              <a:rPr lang="en-US" altLang="zh-CN" dirty="0"/>
              <a:t>——Honor】</a:t>
            </a:r>
          </a:p>
          <a:p>
            <a:r>
              <a:rPr lang="zh-CN" altLang="en-US" dirty="0"/>
              <a:t>微信订阅</a:t>
            </a:r>
            <a:r>
              <a:rPr lang="en-US" altLang="zh-CN" dirty="0"/>
              <a:t>/</a:t>
            </a:r>
            <a:r>
              <a:rPr lang="zh-CN" altLang="en-US" dirty="0"/>
              <a:t>新浪微博：观海</a:t>
            </a:r>
            <a:r>
              <a:rPr lang="en-US" altLang="zh-CN" dirty="0"/>
              <a:t>PPT   </a:t>
            </a:r>
            <a:r>
              <a:rPr lang="zh-CN" altLang="en-US" dirty="0"/>
              <a:t>知乎：看山不是山     提供</a:t>
            </a:r>
            <a:r>
              <a:rPr lang="en-US" altLang="zh-CN" dirty="0"/>
              <a:t>PPT</a:t>
            </a:r>
            <a:r>
              <a:rPr lang="zh-CN" altLang="en-US" dirty="0"/>
              <a:t>美化定制服务：微信</a:t>
            </a:r>
            <a:r>
              <a:rPr lang="en-US" altLang="zh-CN" dirty="0" err="1"/>
              <a:t>lxychinahnjy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D8420A-85FE-4D57-B1A6-28F6E73382E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5231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【2019</a:t>
            </a:r>
            <a:r>
              <a:rPr lang="zh-CN" altLang="en-US" dirty="0"/>
              <a:t>观海原创免费</a:t>
            </a:r>
            <a:r>
              <a:rPr lang="en-US" altLang="zh-CN" dirty="0"/>
              <a:t>PPT</a:t>
            </a:r>
            <a:r>
              <a:rPr lang="zh-CN" altLang="en-US" dirty="0"/>
              <a:t>模板第二弹</a:t>
            </a:r>
            <a:r>
              <a:rPr lang="en-US" altLang="zh-CN" dirty="0"/>
              <a:t>——Honor】</a:t>
            </a:r>
          </a:p>
          <a:p>
            <a:r>
              <a:rPr lang="zh-CN" altLang="en-US" dirty="0"/>
              <a:t>微信订阅</a:t>
            </a:r>
            <a:r>
              <a:rPr lang="en-US" altLang="zh-CN" dirty="0"/>
              <a:t>/</a:t>
            </a:r>
            <a:r>
              <a:rPr lang="zh-CN" altLang="en-US" dirty="0"/>
              <a:t>新浪微博：观海</a:t>
            </a:r>
            <a:r>
              <a:rPr lang="en-US" altLang="zh-CN" dirty="0"/>
              <a:t>PPT   </a:t>
            </a:r>
            <a:r>
              <a:rPr lang="zh-CN" altLang="en-US" dirty="0"/>
              <a:t>知乎：看山不是山     提供</a:t>
            </a:r>
            <a:r>
              <a:rPr lang="en-US" altLang="zh-CN" dirty="0"/>
              <a:t>PPT</a:t>
            </a:r>
            <a:r>
              <a:rPr lang="zh-CN" altLang="en-US" dirty="0"/>
              <a:t>美化定制服务：微信</a:t>
            </a:r>
            <a:r>
              <a:rPr lang="en-US" altLang="zh-CN" dirty="0" err="1"/>
              <a:t>lxychinahnjy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D8420A-85FE-4D57-B1A6-28F6E73382E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2790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906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【2019</a:t>
            </a:r>
            <a:r>
              <a:rPr lang="zh-CN" altLang="en-US" dirty="0"/>
              <a:t>观海原创免费</a:t>
            </a:r>
            <a:r>
              <a:rPr lang="en-US" altLang="zh-CN" dirty="0"/>
              <a:t>PPT</a:t>
            </a:r>
            <a:r>
              <a:rPr lang="zh-CN" altLang="en-US" dirty="0"/>
              <a:t>模板第二弹</a:t>
            </a:r>
            <a:r>
              <a:rPr lang="en-US" altLang="zh-CN" dirty="0"/>
              <a:t>——Honor】</a:t>
            </a:r>
          </a:p>
          <a:p>
            <a:r>
              <a:rPr lang="zh-CN" altLang="en-US" dirty="0"/>
              <a:t>微信订阅</a:t>
            </a:r>
            <a:r>
              <a:rPr lang="en-US" altLang="zh-CN" dirty="0"/>
              <a:t>/</a:t>
            </a:r>
            <a:r>
              <a:rPr lang="zh-CN" altLang="en-US" dirty="0"/>
              <a:t>新浪微博：观海</a:t>
            </a:r>
            <a:r>
              <a:rPr lang="en-US" altLang="zh-CN" dirty="0"/>
              <a:t>PPT   </a:t>
            </a:r>
            <a:r>
              <a:rPr lang="zh-CN" altLang="en-US" dirty="0"/>
              <a:t>知乎：看山不是山     提供</a:t>
            </a:r>
            <a:r>
              <a:rPr lang="en-US" altLang="zh-CN" dirty="0"/>
              <a:t>PPT</a:t>
            </a:r>
            <a:r>
              <a:rPr lang="zh-CN" altLang="en-US" dirty="0"/>
              <a:t>美化定制服务：微信</a:t>
            </a:r>
            <a:r>
              <a:rPr lang="en-US" altLang="zh-CN" dirty="0" err="1"/>
              <a:t>lxychinahnjy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D8420A-85FE-4D57-B1A6-28F6E73382E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9572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093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7092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7737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57E0C4-F492-421E-8128-72D109BE6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9178602-C837-4364-84A2-80148F5165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BEA192-1895-41FF-9CCE-85C31FE36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3438C-BD73-49C8-8435-34867E922C73}" type="datetimeFigureOut">
              <a:rPr lang="zh-CN" altLang="en-US" smtClean="0"/>
              <a:t>2024/1/13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B8302B-03DC-463E-A2D2-63697C270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60A3AE-25BD-497A-9C10-85D09087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C0DCE-9C50-4074-ABB1-5D19A97631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35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C9945E-2541-4541-BF9D-7D43D54DC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0022CDB-6BE0-4687-BE65-698EE85B85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DF58A8-FDA8-4138-A781-42117EF9F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3438C-BD73-49C8-8435-34867E922C73}" type="datetimeFigureOut">
              <a:rPr lang="zh-CN" altLang="en-US" smtClean="0"/>
              <a:t>2024/1/13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8265A-764E-422C-9A22-5398695EA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0201E0-98BF-4893-A86D-4033012EB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C0DCE-9C50-4074-ABB1-5D19A97631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81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9A3B101-5914-423E-B6FD-AA76C010CA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577F33D-0045-4F52-8F5C-611C9DFB38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CF5205-9DA4-4B7F-A57B-67B5790A9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3438C-BD73-49C8-8435-34867E922C73}" type="datetimeFigureOut">
              <a:rPr lang="zh-CN" altLang="en-US" smtClean="0"/>
              <a:t>2024/1/13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DEDD46-B07C-4A3B-A693-07E47E518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A3E96C-C2B7-4232-A107-AC977986A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C0DCE-9C50-4074-ABB1-5D19A97631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11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2494F8-29F9-4170-8B76-C123D52CF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A1A024-FA5E-464F-9C5A-E31F4A286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0C0FE1-E384-461A-91E1-AB205A451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3438C-BD73-49C8-8435-34867E922C73}" type="datetimeFigureOut">
              <a:rPr lang="zh-CN" altLang="en-US" smtClean="0"/>
              <a:t>2024/1/13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47B497-BAD3-4B86-ABD0-EE8BD51E6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6CAB8C-687E-48CD-AFB9-67B35B9BA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C0DCE-9C50-4074-ABB1-5D19A97631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72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141145-3B23-4954-BD65-8A2194B13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F36C40-D129-46B6-9D47-4D3FE3F71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7106B5-DFBA-4F3A-BCE7-B8E691024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3438C-BD73-49C8-8435-34867E922C73}" type="datetimeFigureOut">
              <a:rPr lang="zh-CN" altLang="en-US" smtClean="0"/>
              <a:t>2024/1/13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DA55BA-6848-416E-8D52-64CCBFD7E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4935EA-BFBF-4673-A415-B54B57CD5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C0DCE-9C50-4074-ABB1-5D19A97631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83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5D74CA-C3F7-47D8-92CD-8E823DB1E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E02EC6-8B46-4E74-BF91-32EF991319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BDC187-E799-4B95-9124-70924DF062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49D273-E906-4DEA-A019-A53100CD7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3438C-BD73-49C8-8435-34867E922C73}" type="datetimeFigureOut">
              <a:rPr lang="zh-CN" altLang="en-US" smtClean="0"/>
              <a:t>2024/1/13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F10788-78DF-4170-A5FD-893399D7E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76E0917-008F-4257-8239-A9B3B18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C0DCE-9C50-4074-ABB1-5D19A97631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47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0E4E1A-7E6D-46D7-843D-5571B7CDE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AA8B7F-02F6-404C-A95C-55AA1B083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39C6DED-982E-4E3E-AB31-9FD238BFA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9D4DF22-6A4A-4BBC-9C87-DB354BC3D3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4712A88-C084-40CE-9874-A06F5878E6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66E3F57-49FD-4855-AFE9-0E759C30D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3438C-BD73-49C8-8435-34867E922C73}" type="datetimeFigureOut">
              <a:rPr lang="zh-CN" altLang="en-US" smtClean="0"/>
              <a:t>2024/1/13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D7C5EC3-7E75-44FB-BEB7-868CADCF7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2090F0F-C123-4E13-8855-6B174E68A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C0DCE-9C50-4074-ABB1-5D19A97631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57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D9B801-4B14-4D59-8659-88C55669C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B49A1FF-900D-427A-BEC2-03798B98F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3438C-BD73-49C8-8435-34867E922C73}" type="datetimeFigureOut">
              <a:rPr lang="zh-CN" altLang="en-US" smtClean="0"/>
              <a:t>2024/1/13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8AF7604-FDCC-448B-9DDB-59004B4EA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7ED35F3-BFF5-41F1-82FE-9C6C5BF65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C0DCE-9C50-4074-ABB1-5D19A97631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70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7AB5684-4B06-4337-BD2E-1AC47F018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3438C-BD73-49C8-8435-34867E922C73}" type="datetimeFigureOut">
              <a:rPr lang="zh-CN" altLang="en-US" smtClean="0"/>
              <a:t>2024/1/13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D4C3583-8C5E-45C0-B175-97F9FACBA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E3EC5D-A0F4-4C87-AA93-FC8EEF87F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C0DCE-9C50-4074-ABB1-5D19A97631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95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47E24B-C008-47CA-BEE0-232E4F2D4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E5E68B-F486-4772-8CD8-54054E66B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24442DB-03CC-4D77-BEB3-E31C6B3BFD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B12599E-14B6-48E0-A631-111475774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3438C-BD73-49C8-8435-34867E922C73}" type="datetimeFigureOut">
              <a:rPr lang="zh-CN" altLang="en-US" smtClean="0"/>
              <a:t>2024/1/13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475476-80C7-4E2A-991B-4B408E3F9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20C6E9-4660-403A-ADFF-BCFA7BCE7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C0DCE-9C50-4074-ABB1-5D19A97631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806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73D8BF-C571-4C8E-ADC9-DC9D1A6B1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CE42074-F198-4E61-AE13-4D095696AF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C8C0D6C-1FB1-43DF-A751-549481F87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C4D3809-3592-42B7-975A-DFACC3BCE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3438C-BD73-49C8-8435-34867E922C73}" type="datetimeFigureOut">
              <a:rPr lang="zh-CN" altLang="en-US" smtClean="0"/>
              <a:t>2024/1/13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EE3E713-9367-4820-8C22-D4606302C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DADD0B-72F2-44DC-8C8E-18205F7B8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C0DCE-9C50-4074-ABB1-5D19A97631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05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9F2040D-F201-4254-A941-8242E29FD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D76C9E-0F4F-4A58-8360-B3CE60B02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55A61A-2EB2-4CA1-8699-774003692E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A3438C-BD73-49C8-8435-34867E922C73}" type="datetimeFigureOut">
              <a:rPr lang="zh-CN" altLang="en-US" smtClean="0"/>
              <a:t>2024/1/13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0F8DCE-A842-48C7-B469-9903A38715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0F5A27-E752-4C75-A1FE-527EF57260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2C0DCE-9C50-4074-ABB1-5D19A97631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948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13" Type="http://schemas.openxmlformats.org/officeDocument/2006/relationships/image" Target="../media/image16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12" Type="http://schemas.openxmlformats.org/officeDocument/2006/relationships/image" Target="../media/image1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11" Type="http://schemas.openxmlformats.org/officeDocument/2006/relationships/image" Target="../media/image14.emf"/><Relationship Id="rId5" Type="http://schemas.openxmlformats.org/officeDocument/2006/relationships/image" Target="../media/image8.emf"/><Relationship Id="rId15" Type="http://schemas.openxmlformats.org/officeDocument/2006/relationships/image" Target="../media/image18.emf"/><Relationship Id="rId10" Type="http://schemas.openxmlformats.org/officeDocument/2006/relationships/image" Target="../media/image13.emf"/><Relationship Id="rId4" Type="http://schemas.openxmlformats.org/officeDocument/2006/relationships/image" Target="../media/image7.emf"/><Relationship Id="rId9" Type="http://schemas.openxmlformats.org/officeDocument/2006/relationships/image" Target="../media/image12.emf"/><Relationship Id="rId14" Type="http://schemas.openxmlformats.org/officeDocument/2006/relationships/image" Target="../media/image1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xhere.com/ko/photo/1366667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1522DA40-20F4-42B2-A7C5-321A15A07781}"/>
              </a:ext>
            </a:extLst>
          </p:cNvPr>
          <p:cNvSpPr/>
          <p:nvPr/>
        </p:nvSpPr>
        <p:spPr>
          <a:xfrm flipH="1">
            <a:off x="8325349" y="1"/>
            <a:ext cx="3866651" cy="3619499"/>
          </a:xfrm>
          <a:custGeom>
            <a:avLst/>
            <a:gdLst>
              <a:gd name="connsiteX0" fmla="*/ 0 w 4221877"/>
              <a:gd name="connsiteY0" fmla="*/ 0 h 3952019"/>
              <a:gd name="connsiteX1" fmla="*/ 4221877 w 4221877"/>
              <a:gd name="connsiteY1" fmla="*/ 0 h 3952019"/>
              <a:gd name="connsiteX2" fmla="*/ 4163765 w 4221877"/>
              <a:gd name="connsiteY2" fmla="*/ 203448 h 3952019"/>
              <a:gd name="connsiteX3" fmla="*/ 3448050 w 4221877"/>
              <a:gd name="connsiteY3" fmla="*/ 1619250 h 3952019"/>
              <a:gd name="connsiteX4" fmla="*/ 1866900 w 4221877"/>
              <a:gd name="connsiteY4" fmla="*/ 2362200 h 3952019"/>
              <a:gd name="connsiteX5" fmla="*/ 628650 w 4221877"/>
              <a:gd name="connsiteY5" fmla="*/ 3162300 h 3952019"/>
              <a:gd name="connsiteX6" fmla="*/ 51534 w 4221877"/>
              <a:gd name="connsiteY6" fmla="*/ 3881314 h 3952019"/>
              <a:gd name="connsiteX7" fmla="*/ 0 w 4221877"/>
              <a:gd name="connsiteY7" fmla="*/ 3952019 h 3952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1877" h="3952019">
                <a:moveTo>
                  <a:pt x="0" y="0"/>
                </a:moveTo>
                <a:lnTo>
                  <a:pt x="4221877" y="0"/>
                </a:lnTo>
                <a:lnTo>
                  <a:pt x="4163765" y="203448"/>
                </a:lnTo>
                <a:cubicBezTo>
                  <a:pt x="4006453" y="710208"/>
                  <a:pt x="3750469" y="1290638"/>
                  <a:pt x="3448050" y="1619250"/>
                </a:cubicBezTo>
                <a:cubicBezTo>
                  <a:pt x="3044825" y="2057400"/>
                  <a:pt x="2451100" y="2085975"/>
                  <a:pt x="1866900" y="2362200"/>
                </a:cubicBezTo>
                <a:cubicBezTo>
                  <a:pt x="1282700" y="2638425"/>
                  <a:pt x="1168400" y="2593975"/>
                  <a:pt x="628650" y="3162300"/>
                </a:cubicBezTo>
                <a:cubicBezTo>
                  <a:pt x="459978" y="3339902"/>
                  <a:pt x="262471" y="3594398"/>
                  <a:pt x="51534" y="3881314"/>
                </a:cubicBezTo>
                <a:lnTo>
                  <a:pt x="0" y="3952019"/>
                </a:lnTo>
                <a:close/>
              </a:path>
            </a:pathLst>
          </a:custGeom>
          <a:solidFill>
            <a:srgbClr val="37B5B5"/>
          </a:solidFill>
          <a:ln>
            <a:noFill/>
          </a:ln>
          <a:effectLst>
            <a:outerShdw sx="1000" sy="1000" algn="t" rotWithShape="0">
              <a:srgbClr val="FE9B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9CE3EDD2-8F80-4510-A9EF-3D50B15F3D34}"/>
              </a:ext>
            </a:extLst>
          </p:cNvPr>
          <p:cNvSpPr/>
          <p:nvPr/>
        </p:nvSpPr>
        <p:spPr>
          <a:xfrm rot="16200000">
            <a:off x="-134929" y="2771052"/>
            <a:ext cx="4221877" cy="3952019"/>
          </a:xfrm>
          <a:custGeom>
            <a:avLst/>
            <a:gdLst>
              <a:gd name="connsiteX0" fmla="*/ 0 w 4221877"/>
              <a:gd name="connsiteY0" fmla="*/ 0 h 3952019"/>
              <a:gd name="connsiteX1" fmla="*/ 4221877 w 4221877"/>
              <a:gd name="connsiteY1" fmla="*/ 0 h 3952019"/>
              <a:gd name="connsiteX2" fmla="*/ 4163765 w 4221877"/>
              <a:gd name="connsiteY2" fmla="*/ 203448 h 3952019"/>
              <a:gd name="connsiteX3" fmla="*/ 3448050 w 4221877"/>
              <a:gd name="connsiteY3" fmla="*/ 1619250 h 3952019"/>
              <a:gd name="connsiteX4" fmla="*/ 1866900 w 4221877"/>
              <a:gd name="connsiteY4" fmla="*/ 2362200 h 3952019"/>
              <a:gd name="connsiteX5" fmla="*/ 628650 w 4221877"/>
              <a:gd name="connsiteY5" fmla="*/ 3162300 h 3952019"/>
              <a:gd name="connsiteX6" fmla="*/ 51534 w 4221877"/>
              <a:gd name="connsiteY6" fmla="*/ 3881314 h 3952019"/>
              <a:gd name="connsiteX7" fmla="*/ 0 w 4221877"/>
              <a:gd name="connsiteY7" fmla="*/ 3952019 h 3952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1877" h="3952019">
                <a:moveTo>
                  <a:pt x="0" y="0"/>
                </a:moveTo>
                <a:lnTo>
                  <a:pt x="4221877" y="0"/>
                </a:lnTo>
                <a:lnTo>
                  <a:pt x="4163765" y="203448"/>
                </a:lnTo>
                <a:cubicBezTo>
                  <a:pt x="4006453" y="710208"/>
                  <a:pt x="3750469" y="1290638"/>
                  <a:pt x="3448050" y="1619250"/>
                </a:cubicBezTo>
                <a:cubicBezTo>
                  <a:pt x="3044825" y="2057400"/>
                  <a:pt x="2451100" y="2085975"/>
                  <a:pt x="1866900" y="2362200"/>
                </a:cubicBezTo>
                <a:cubicBezTo>
                  <a:pt x="1282700" y="2638425"/>
                  <a:pt x="1168400" y="2593975"/>
                  <a:pt x="628650" y="3162300"/>
                </a:cubicBezTo>
                <a:cubicBezTo>
                  <a:pt x="459978" y="3339902"/>
                  <a:pt x="262471" y="3594398"/>
                  <a:pt x="51534" y="3881314"/>
                </a:cubicBezTo>
                <a:lnTo>
                  <a:pt x="0" y="3952019"/>
                </a:lnTo>
                <a:close/>
              </a:path>
            </a:pathLst>
          </a:custGeom>
          <a:solidFill>
            <a:srgbClr val="37B5B5"/>
          </a:solidFill>
          <a:ln>
            <a:noFill/>
          </a:ln>
          <a:effectLst>
            <a:outerShdw sx="1000" sy="1000" algn="t" rotWithShape="0">
              <a:srgbClr val="FE9B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B433672-E22D-4663-B38E-6EB46896DA8B}"/>
              </a:ext>
            </a:extLst>
          </p:cNvPr>
          <p:cNvSpPr/>
          <p:nvPr/>
        </p:nvSpPr>
        <p:spPr>
          <a:xfrm>
            <a:off x="511099" y="609304"/>
            <a:ext cx="11095418" cy="5654474"/>
          </a:xfrm>
          <a:prstGeom prst="roundRect">
            <a:avLst>
              <a:gd name="adj" fmla="val 3550"/>
            </a:avLst>
          </a:prstGeom>
          <a:gradFill flip="none" rotWithShape="1">
            <a:gsLst>
              <a:gs pos="100000">
                <a:schemeClr val="bg1"/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outerShdw blurRad="508000" dist="63500" dir="5400000" algn="t" rotWithShape="0">
              <a:srgbClr val="2E655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D3409FB0-D34A-445E-9351-F056632CC57A}"/>
              </a:ext>
            </a:extLst>
          </p:cNvPr>
          <p:cNvSpPr/>
          <p:nvPr/>
        </p:nvSpPr>
        <p:spPr>
          <a:xfrm>
            <a:off x="511098" y="6089369"/>
            <a:ext cx="11095418" cy="205878"/>
          </a:xfrm>
          <a:custGeom>
            <a:avLst/>
            <a:gdLst>
              <a:gd name="connsiteX0" fmla="*/ 0 w 11095418"/>
              <a:gd name="connsiteY0" fmla="*/ 0 h 205878"/>
              <a:gd name="connsiteX1" fmla="*/ 11095418 w 11095418"/>
              <a:gd name="connsiteY1" fmla="*/ 0 h 205878"/>
              <a:gd name="connsiteX2" fmla="*/ 11095418 w 11095418"/>
              <a:gd name="connsiteY2" fmla="*/ 5144 h 205878"/>
              <a:gd name="connsiteX3" fmla="*/ 10894684 w 11095418"/>
              <a:gd name="connsiteY3" fmla="*/ 205878 h 205878"/>
              <a:gd name="connsiteX4" fmla="*/ 200734 w 11095418"/>
              <a:gd name="connsiteY4" fmla="*/ 205878 h 205878"/>
              <a:gd name="connsiteX5" fmla="*/ 0 w 11095418"/>
              <a:gd name="connsiteY5" fmla="*/ 5144 h 205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95418" h="205878">
                <a:moveTo>
                  <a:pt x="0" y="0"/>
                </a:moveTo>
                <a:lnTo>
                  <a:pt x="11095418" y="0"/>
                </a:lnTo>
                <a:lnTo>
                  <a:pt x="11095418" y="5144"/>
                </a:lnTo>
                <a:cubicBezTo>
                  <a:pt x="11095418" y="116006"/>
                  <a:pt x="11005546" y="205878"/>
                  <a:pt x="10894684" y="205878"/>
                </a:cubicBezTo>
                <a:lnTo>
                  <a:pt x="200734" y="205878"/>
                </a:lnTo>
                <a:cubicBezTo>
                  <a:pt x="89872" y="205878"/>
                  <a:pt x="0" y="116006"/>
                  <a:pt x="0" y="5144"/>
                </a:cubicBezTo>
                <a:close/>
              </a:path>
            </a:pathLst>
          </a:custGeom>
          <a:solidFill>
            <a:srgbClr val="37B5B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98" name="椭圆 197">
            <a:extLst>
              <a:ext uri="{FF2B5EF4-FFF2-40B4-BE49-F238E27FC236}">
                <a16:creationId xmlns:a16="http://schemas.microsoft.com/office/drawing/2014/main" id="{5CC628F4-0F2B-46D2-9C98-4B1C2300FC0C}"/>
              </a:ext>
            </a:extLst>
          </p:cNvPr>
          <p:cNvSpPr/>
          <p:nvPr/>
        </p:nvSpPr>
        <p:spPr>
          <a:xfrm>
            <a:off x="5902394" y="4696073"/>
            <a:ext cx="1015624" cy="1015624"/>
          </a:xfrm>
          <a:prstGeom prst="ellipse">
            <a:avLst/>
          </a:prstGeom>
          <a:solidFill>
            <a:srgbClr val="2E655F">
              <a:alpha val="1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99" name="椭圆 198">
            <a:extLst>
              <a:ext uri="{FF2B5EF4-FFF2-40B4-BE49-F238E27FC236}">
                <a16:creationId xmlns:a16="http://schemas.microsoft.com/office/drawing/2014/main" id="{D4359CAF-62E4-4B13-824F-319C2C34BC6A}"/>
              </a:ext>
            </a:extLst>
          </p:cNvPr>
          <p:cNvSpPr/>
          <p:nvPr/>
        </p:nvSpPr>
        <p:spPr>
          <a:xfrm>
            <a:off x="6965727" y="1124204"/>
            <a:ext cx="465073" cy="465073"/>
          </a:xfrm>
          <a:prstGeom prst="ellipse">
            <a:avLst/>
          </a:prstGeom>
          <a:solidFill>
            <a:srgbClr val="2E655F">
              <a:alpha val="1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29" name="矩形 259">
            <a:extLst>
              <a:ext uri="{FF2B5EF4-FFF2-40B4-BE49-F238E27FC236}">
                <a16:creationId xmlns:a16="http://schemas.microsoft.com/office/drawing/2014/main" id="{72D532BA-B046-46F1-A0C8-2447C40B0F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387" y="4022665"/>
            <a:ext cx="1806776" cy="4063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ctr">
              <a:lnSpc>
                <a:spcPct val="150000"/>
              </a:lnSpc>
              <a:buNone/>
            </a:pPr>
            <a:r>
              <a:rPr lang="en-US" altLang="zh-CN" sz="2000" b="1" dirty="0" err="1">
                <a:latin typeface="Times New Roman" panose="02020603050405020304" pitchFamily="18" charset="0"/>
                <a:ea typeface="字魂59号-创粗黑" panose="00000500000000000000" pitchFamily="2" charset="-122"/>
                <a:cs typeface="Times New Roman" panose="02020603050405020304" pitchFamily="18" charset="0"/>
                <a:sym typeface="Source Han Serif SC" panose="02020400000000000000" pitchFamily="18" charset="-122"/>
              </a:rPr>
              <a:t>Nhóm</a:t>
            </a:r>
            <a:r>
              <a:rPr lang="en-US" altLang="zh-CN" sz="2000" b="1" dirty="0">
                <a:latin typeface="Times New Roman" panose="02020603050405020304" pitchFamily="18" charset="0"/>
                <a:ea typeface="字魂59号-创粗黑" panose="00000500000000000000" pitchFamily="2" charset="-122"/>
                <a:cs typeface="Times New Roman" panose="02020603050405020304" pitchFamily="18" charset="0"/>
                <a:sym typeface="Source Han Serif SC" panose="02020400000000000000" pitchFamily="18" charset="-122"/>
              </a:rPr>
              <a:t>: 02</a:t>
            </a:r>
            <a:endParaRPr lang="zh-CN" altLang="en-US" sz="2000" b="1" dirty="0">
              <a:latin typeface="Times New Roman" panose="02020603050405020304" pitchFamily="18" charset="0"/>
              <a:ea typeface="字魂59号-创粗黑" panose="00000500000000000000" pitchFamily="2" charset="-122"/>
              <a:cs typeface="Times New Roman" panose="02020603050405020304" pitchFamily="18" charset="0"/>
              <a:sym typeface="Source Han Serif SC" panose="02020400000000000000" pitchFamily="18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A553D7E-38B1-4724-BCA4-73A14CB90337}"/>
              </a:ext>
            </a:extLst>
          </p:cNvPr>
          <p:cNvSpPr/>
          <p:nvPr/>
        </p:nvSpPr>
        <p:spPr>
          <a:xfrm>
            <a:off x="1579383" y="801038"/>
            <a:ext cx="40713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VINH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VIỆN KỸ THUẬT VÀ CÔNG NGHỆ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9233B2F-16A7-4F4D-B3E2-44DFB195918B}"/>
              </a:ext>
            </a:extLst>
          </p:cNvPr>
          <p:cNvGrpSpPr/>
          <p:nvPr/>
        </p:nvGrpSpPr>
        <p:grpSpPr>
          <a:xfrm>
            <a:off x="6746496" y="1603021"/>
            <a:ext cx="4914376" cy="4676492"/>
            <a:chOff x="6680845" y="1549855"/>
            <a:chExt cx="4952598" cy="4729658"/>
          </a:xfrm>
        </p:grpSpPr>
        <p:sp>
          <p:nvSpPr>
            <p:cNvPr id="197" name="任意多边形: 形状 196">
              <a:extLst>
                <a:ext uri="{FF2B5EF4-FFF2-40B4-BE49-F238E27FC236}">
                  <a16:creationId xmlns:a16="http://schemas.microsoft.com/office/drawing/2014/main" id="{CF8B344D-B505-448D-BA59-66A0DDF5E02A}"/>
                </a:ext>
              </a:extLst>
            </p:cNvPr>
            <p:cNvSpPr/>
            <p:nvPr/>
          </p:nvSpPr>
          <p:spPr>
            <a:xfrm>
              <a:off x="6680845" y="1549855"/>
              <a:ext cx="4952598" cy="4729658"/>
            </a:xfrm>
            <a:custGeom>
              <a:avLst/>
              <a:gdLst>
                <a:gd name="connsiteX0" fmla="*/ 2347445 w 4431371"/>
                <a:gd name="connsiteY0" fmla="*/ 1508 h 4920571"/>
                <a:gd name="connsiteX1" fmla="*/ 3923907 w 4431371"/>
                <a:gd name="connsiteY1" fmla="*/ 722735 h 4920571"/>
                <a:gd name="connsiteX2" fmla="*/ 4431371 w 4431371"/>
                <a:gd name="connsiteY2" fmla="*/ 1268525 h 4920571"/>
                <a:gd name="connsiteX3" fmla="*/ 4431371 w 4431371"/>
                <a:gd name="connsiteY3" fmla="*/ 4719837 h 4920571"/>
                <a:gd name="connsiteX4" fmla="*/ 4230637 w 4431371"/>
                <a:gd name="connsiteY4" fmla="*/ 4920571 h 4920571"/>
                <a:gd name="connsiteX5" fmla="*/ 1641231 w 4431371"/>
                <a:gd name="connsiteY5" fmla="*/ 4920571 h 4920571"/>
                <a:gd name="connsiteX6" fmla="*/ 606250 w 4431371"/>
                <a:gd name="connsiteY6" fmla="*/ 3807423 h 4920571"/>
                <a:gd name="connsiteX7" fmla="*/ 722734 w 4431371"/>
                <a:gd name="connsiteY7" fmla="*/ 606250 h 4920571"/>
                <a:gd name="connsiteX8" fmla="*/ 2347445 w 4431371"/>
                <a:gd name="connsiteY8" fmla="*/ 1508 h 4920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31371" h="4920571">
                  <a:moveTo>
                    <a:pt x="2347445" y="1508"/>
                  </a:moveTo>
                  <a:cubicBezTo>
                    <a:pt x="2926744" y="22588"/>
                    <a:pt x="3498000" y="264662"/>
                    <a:pt x="3923907" y="722735"/>
                  </a:cubicBezTo>
                  <a:lnTo>
                    <a:pt x="4431371" y="1268525"/>
                  </a:lnTo>
                  <a:lnTo>
                    <a:pt x="4431371" y="4719837"/>
                  </a:lnTo>
                  <a:cubicBezTo>
                    <a:pt x="4431371" y="4830699"/>
                    <a:pt x="4341499" y="4920571"/>
                    <a:pt x="4230637" y="4920571"/>
                  </a:cubicBezTo>
                  <a:lnTo>
                    <a:pt x="1641231" y="4920571"/>
                  </a:lnTo>
                  <a:lnTo>
                    <a:pt x="606250" y="3807423"/>
                  </a:lnTo>
                  <a:cubicBezTo>
                    <a:pt x="-245563" y="2891277"/>
                    <a:pt x="-193411" y="1458063"/>
                    <a:pt x="722734" y="606250"/>
                  </a:cubicBezTo>
                  <a:cubicBezTo>
                    <a:pt x="1180807" y="180344"/>
                    <a:pt x="1768147" y="-19572"/>
                    <a:pt x="2347445" y="1508"/>
                  </a:cubicBezTo>
                  <a:close/>
                </a:path>
              </a:pathLst>
            </a:custGeom>
            <a:solidFill>
              <a:srgbClr val="37B5B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451252B5-ED27-4444-ADDD-7761E6E29B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" r="-11"/>
            <a:stretch/>
          </p:blipFill>
          <p:spPr>
            <a:xfrm>
              <a:off x="7078094" y="2139310"/>
              <a:ext cx="4308707" cy="3933997"/>
            </a:xfrm>
            <a:custGeom>
              <a:avLst/>
              <a:gdLst>
                <a:gd name="connsiteX0" fmla="*/ 2497786 w 4715176"/>
                <a:gd name="connsiteY0" fmla="*/ 1605 h 5235707"/>
                <a:gd name="connsiteX1" fmla="*/ 4175212 w 4715176"/>
                <a:gd name="connsiteY1" fmla="*/ 769022 h 5235707"/>
                <a:gd name="connsiteX2" fmla="*/ 4715176 w 4715176"/>
                <a:gd name="connsiteY2" fmla="*/ 1349767 h 5235707"/>
                <a:gd name="connsiteX3" fmla="*/ 4715176 w 4715176"/>
                <a:gd name="connsiteY3" fmla="*/ 5022117 h 5235707"/>
                <a:gd name="connsiteX4" fmla="*/ 4501586 w 4715176"/>
                <a:gd name="connsiteY4" fmla="*/ 5235707 h 5235707"/>
                <a:gd name="connsiteX5" fmla="*/ 1746343 w 4715176"/>
                <a:gd name="connsiteY5" fmla="*/ 5235707 h 5235707"/>
                <a:gd name="connsiteX6" fmla="*/ 645077 w 4715176"/>
                <a:gd name="connsiteY6" fmla="*/ 4051268 h 5235707"/>
                <a:gd name="connsiteX7" fmla="*/ 769021 w 4715176"/>
                <a:gd name="connsiteY7" fmla="*/ 645077 h 5235707"/>
                <a:gd name="connsiteX8" fmla="*/ 2497786 w 4715176"/>
                <a:gd name="connsiteY8" fmla="*/ 1605 h 523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15176" h="5235707">
                  <a:moveTo>
                    <a:pt x="2497786" y="1605"/>
                  </a:moveTo>
                  <a:cubicBezTo>
                    <a:pt x="3114186" y="24035"/>
                    <a:pt x="3722028" y="281612"/>
                    <a:pt x="4175212" y="769022"/>
                  </a:cubicBezTo>
                  <a:lnTo>
                    <a:pt x="4715176" y="1349767"/>
                  </a:lnTo>
                  <a:lnTo>
                    <a:pt x="4715176" y="5022117"/>
                  </a:lnTo>
                  <a:cubicBezTo>
                    <a:pt x="4715176" y="5140079"/>
                    <a:pt x="4619548" y="5235707"/>
                    <a:pt x="4501586" y="5235707"/>
                  </a:cubicBezTo>
                  <a:lnTo>
                    <a:pt x="1746343" y="5235707"/>
                  </a:lnTo>
                  <a:lnTo>
                    <a:pt x="645077" y="4051268"/>
                  </a:lnTo>
                  <a:cubicBezTo>
                    <a:pt x="-261290" y="3076448"/>
                    <a:pt x="-205798" y="1551444"/>
                    <a:pt x="769021" y="645077"/>
                  </a:cubicBezTo>
                  <a:cubicBezTo>
                    <a:pt x="1256431" y="191894"/>
                    <a:pt x="1881387" y="-20825"/>
                    <a:pt x="2497786" y="1605"/>
                  </a:cubicBezTo>
                  <a:close/>
                </a:path>
              </a:pathLst>
            </a:custGeom>
          </p:spPr>
        </p:pic>
      </p:grp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0B433E1-B9F0-43B9-B844-2B69C33C3948}"/>
              </a:ext>
            </a:extLst>
          </p:cNvPr>
          <p:cNvCxnSpPr>
            <a:cxnSpLocks/>
          </p:cNvCxnSpPr>
          <p:nvPr/>
        </p:nvCxnSpPr>
        <p:spPr>
          <a:xfrm>
            <a:off x="1702565" y="1432296"/>
            <a:ext cx="382494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Hình ảnh 6">
            <a:extLst>
              <a:ext uri="{FF2B5EF4-FFF2-40B4-BE49-F238E27FC236}">
                <a16:creationId xmlns:a16="http://schemas.microsoft.com/office/drawing/2014/main" id="{84CC4D75-D7AF-A8C4-FF7C-9E2165C84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2759" y="1609893"/>
            <a:ext cx="819260" cy="751783"/>
          </a:xfrm>
          <a:prstGeom prst="rect">
            <a:avLst/>
          </a:prstGeom>
        </p:spPr>
      </p:pic>
      <p:graphicFrame>
        <p:nvGraphicFramePr>
          <p:cNvPr id="8" name="Bảng 7">
            <a:extLst>
              <a:ext uri="{FF2B5EF4-FFF2-40B4-BE49-F238E27FC236}">
                <a16:creationId xmlns:a16="http://schemas.microsoft.com/office/drawing/2014/main" id="{5FE7FA9A-A4C7-C378-5485-5CCCA3DC83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761076"/>
              </p:ext>
            </p:extLst>
          </p:nvPr>
        </p:nvGraphicFramePr>
        <p:xfrm>
          <a:off x="966253" y="4491932"/>
          <a:ext cx="5834597" cy="13308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00707">
                  <a:extLst>
                    <a:ext uri="{9D8B030D-6E8A-4147-A177-3AD203B41FA5}">
                      <a16:colId xmlns:a16="http://schemas.microsoft.com/office/drawing/2014/main" val="3588629389"/>
                    </a:ext>
                  </a:extLst>
                </a:gridCol>
                <a:gridCol w="4033890">
                  <a:extLst>
                    <a:ext uri="{9D8B030D-6E8A-4147-A177-3AD203B41FA5}">
                      <a16:colId xmlns:a16="http://schemas.microsoft.com/office/drawing/2014/main" val="2952536187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1130300" algn="l"/>
                        </a:tabLst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Nhóm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SVTH: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1130300" algn="l"/>
                        </a:tabLs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360012"/>
                  </a:ext>
                </a:extLst>
              </a:tr>
              <a:tr h="504438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1130300" algn="l"/>
                        </a:tabLs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1130300" algn="l"/>
                        </a:tabLs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Phan</a:t>
                      </a:r>
                      <a:r>
                        <a:rPr lang="vi-VN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Xuân An Thái (NT)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vi-VN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215748020110047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880231"/>
                  </a:ext>
                </a:extLst>
              </a:tr>
              <a:tr h="504438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1130300" algn="l"/>
                        </a:tabLs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1130300" algn="l"/>
                        </a:tabLst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Dương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Xuân Kiên, </a:t>
                      </a:r>
                      <a:r>
                        <a:rPr lang="vi-VN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215748020110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279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365297"/>
                  </a:ext>
                </a:extLst>
              </a:tr>
            </a:tbl>
          </a:graphicData>
        </a:graphic>
      </p:graphicFrame>
      <p:sp>
        <p:nvSpPr>
          <p:cNvPr id="130" name="矩形 259">
            <a:extLst>
              <a:ext uri="{FF2B5EF4-FFF2-40B4-BE49-F238E27FC236}">
                <a16:creationId xmlns:a16="http://schemas.microsoft.com/office/drawing/2014/main" id="{244A3B84-BD5A-42E6-AC13-B675C458F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868" y="2652713"/>
            <a:ext cx="6176261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ctr">
              <a:buNone/>
            </a:pPr>
            <a:r>
              <a:rPr lang="vi-VN" sz="4400" b="1" dirty="0">
                <a:latin typeface="+mj-lt"/>
              </a:rPr>
              <a:t>XÂY DỰNG WEBSITE BÁN GIÀY DÉP </a:t>
            </a:r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58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 tmFilter="0,0; .5, 1; 1, 1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50"/>
                            </p:stCondLst>
                            <p:childTnLst>
                              <p:par>
                                <p:cTn id="4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1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65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98" grpId="0" animBg="1"/>
      <p:bldP spid="199" grpId="0" animBg="1"/>
      <p:bldP spid="129" grpId="0" bldLvl="0" animBg="1"/>
      <p:bldP spid="16" grpId="0"/>
      <p:bldP spid="130" grpId="0" bldLvl="0"/>
      <p:bldP spid="130" grpId="1" bldLvl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ình chữ nhật 14">
            <a:extLst>
              <a:ext uri="{FF2B5EF4-FFF2-40B4-BE49-F238E27FC236}">
                <a16:creationId xmlns:a16="http://schemas.microsoft.com/office/drawing/2014/main" id="{AC21922A-8851-AB32-AC8C-D1C6072729F1}"/>
              </a:ext>
            </a:extLst>
          </p:cNvPr>
          <p:cNvSpPr/>
          <p:nvPr/>
        </p:nvSpPr>
        <p:spPr>
          <a:xfrm>
            <a:off x="741955" y="1073020"/>
            <a:ext cx="5545691" cy="504053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D83CFBB1-58DA-48F4-8BB5-2C7A2BF58632}"/>
              </a:ext>
            </a:extLst>
          </p:cNvPr>
          <p:cNvSpPr/>
          <p:nvPr/>
        </p:nvSpPr>
        <p:spPr>
          <a:xfrm flipH="1" flipV="1">
            <a:off x="-1" y="0"/>
            <a:ext cx="839755" cy="746449"/>
          </a:xfrm>
          <a:custGeom>
            <a:avLst/>
            <a:gdLst>
              <a:gd name="connsiteX0" fmla="*/ 2347445 w 4431371"/>
              <a:gd name="connsiteY0" fmla="*/ 1508 h 4920571"/>
              <a:gd name="connsiteX1" fmla="*/ 3923907 w 4431371"/>
              <a:gd name="connsiteY1" fmla="*/ 722735 h 4920571"/>
              <a:gd name="connsiteX2" fmla="*/ 4431371 w 4431371"/>
              <a:gd name="connsiteY2" fmla="*/ 1268525 h 4920571"/>
              <a:gd name="connsiteX3" fmla="*/ 4431371 w 4431371"/>
              <a:gd name="connsiteY3" fmla="*/ 4719837 h 4920571"/>
              <a:gd name="connsiteX4" fmla="*/ 4230637 w 4431371"/>
              <a:gd name="connsiteY4" fmla="*/ 4920571 h 4920571"/>
              <a:gd name="connsiteX5" fmla="*/ 1641231 w 4431371"/>
              <a:gd name="connsiteY5" fmla="*/ 4920571 h 4920571"/>
              <a:gd name="connsiteX6" fmla="*/ 606250 w 4431371"/>
              <a:gd name="connsiteY6" fmla="*/ 3807423 h 4920571"/>
              <a:gd name="connsiteX7" fmla="*/ 722734 w 4431371"/>
              <a:gd name="connsiteY7" fmla="*/ 606250 h 4920571"/>
              <a:gd name="connsiteX8" fmla="*/ 2347445 w 4431371"/>
              <a:gd name="connsiteY8" fmla="*/ 1508 h 4920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31371" h="4920571">
                <a:moveTo>
                  <a:pt x="2347445" y="1508"/>
                </a:moveTo>
                <a:cubicBezTo>
                  <a:pt x="2926744" y="22588"/>
                  <a:pt x="3498000" y="264662"/>
                  <a:pt x="3923907" y="722735"/>
                </a:cubicBezTo>
                <a:lnTo>
                  <a:pt x="4431371" y="1268525"/>
                </a:lnTo>
                <a:lnTo>
                  <a:pt x="4431371" y="4719837"/>
                </a:lnTo>
                <a:cubicBezTo>
                  <a:pt x="4431371" y="4830699"/>
                  <a:pt x="4341499" y="4920571"/>
                  <a:pt x="4230637" y="4920571"/>
                </a:cubicBezTo>
                <a:lnTo>
                  <a:pt x="1641231" y="4920571"/>
                </a:lnTo>
                <a:lnTo>
                  <a:pt x="606250" y="3807423"/>
                </a:lnTo>
                <a:cubicBezTo>
                  <a:pt x="-245563" y="2891277"/>
                  <a:pt x="-193411" y="1458063"/>
                  <a:pt x="722734" y="606250"/>
                </a:cubicBezTo>
                <a:cubicBezTo>
                  <a:pt x="1180807" y="180344"/>
                  <a:pt x="1768147" y="-19572"/>
                  <a:pt x="2347445" y="1508"/>
                </a:cubicBezTo>
                <a:close/>
              </a:path>
            </a:pathLst>
          </a:custGeom>
          <a:solidFill>
            <a:srgbClr val="37B5B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D078E217-50D6-CB49-154D-B9203866F976}"/>
              </a:ext>
            </a:extLst>
          </p:cNvPr>
          <p:cNvSpPr txBox="1"/>
          <p:nvPr/>
        </p:nvSpPr>
        <p:spPr>
          <a:xfrm>
            <a:off x="977901" y="83240"/>
            <a:ext cx="4060629" cy="661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Hình ảnh 13">
            <a:extLst>
              <a:ext uri="{FF2B5EF4-FFF2-40B4-BE49-F238E27FC236}">
                <a16:creationId xmlns:a16="http://schemas.microsoft.com/office/drawing/2014/main" id="{9303F3EE-C836-C1F7-7DB9-DD9C3EF42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1" y="1312484"/>
            <a:ext cx="5118099" cy="4649109"/>
          </a:xfrm>
          <a:prstGeom prst="rect">
            <a:avLst/>
          </a:prstGeom>
        </p:spPr>
      </p:pic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8B6164BC-8B1A-6037-F23E-0B63A9B36F4E}"/>
              </a:ext>
            </a:extLst>
          </p:cNvPr>
          <p:cNvSpPr txBox="1"/>
          <p:nvPr/>
        </p:nvSpPr>
        <p:spPr>
          <a:xfrm>
            <a:off x="6633117" y="996373"/>
            <a:ext cx="4919565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thành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phầm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chính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niệm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bao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gồm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</p:txBody>
      </p:sp>
      <p:pic>
        <p:nvPicPr>
          <p:cNvPr id="18" name="Hình ảnh 17">
            <a:extLst>
              <a:ext uri="{FF2B5EF4-FFF2-40B4-BE49-F238E27FC236}">
                <a16:creationId xmlns:a16="http://schemas.microsoft.com/office/drawing/2014/main" id="{FCBB9704-3D1F-2D43-001C-EE2EEFD95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122" y="2044552"/>
            <a:ext cx="5114559" cy="391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3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1522DA40-20F4-42B2-A7C5-321A15A07781}"/>
              </a:ext>
            </a:extLst>
          </p:cNvPr>
          <p:cNvSpPr/>
          <p:nvPr/>
        </p:nvSpPr>
        <p:spPr>
          <a:xfrm flipH="1">
            <a:off x="8325349" y="1"/>
            <a:ext cx="3866651" cy="3619499"/>
          </a:xfrm>
          <a:custGeom>
            <a:avLst/>
            <a:gdLst>
              <a:gd name="connsiteX0" fmla="*/ 0 w 4221877"/>
              <a:gd name="connsiteY0" fmla="*/ 0 h 3952019"/>
              <a:gd name="connsiteX1" fmla="*/ 4221877 w 4221877"/>
              <a:gd name="connsiteY1" fmla="*/ 0 h 3952019"/>
              <a:gd name="connsiteX2" fmla="*/ 4163765 w 4221877"/>
              <a:gd name="connsiteY2" fmla="*/ 203448 h 3952019"/>
              <a:gd name="connsiteX3" fmla="*/ 3448050 w 4221877"/>
              <a:gd name="connsiteY3" fmla="*/ 1619250 h 3952019"/>
              <a:gd name="connsiteX4" fmla="*/ 1866900 w 4221877"/>
              <a:gd name="connsiteY4" fmla="*/ 2362200 h 3952019"/>
              <a:gd name="connsiteX5" fmla="*/ 628650 w 4221877"/>
              <a:gd name="connsiteY5" fmla="*/ 3162300 h 3952019"/>
              <a:gd name="connsiteX6" fmla="*/ 51534 w 4221877"/>
              <a:gd name="connsiteY6" fmla="*/ 3881314 h 3952019"/>
              <a:gd name="connsiteX7" fmla="*/ 0 w 4221877"/>
              <a:gd name="connsiteY7" fmla="*/ 3952019 h 3952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1877" h="3952019">
                <a:moveTo>
                  <a:pt x="0" y="0"/>
                </a:moveTo>
                <a:lnTo>
                  <a:pt x="4221877" y="0"/>
                </a:lnTo>
                <a:lnTo>
                  <a:pt x="4163765" y="203448"/>
                </a:lnTo>
                <a:cubicBezTo>
                  <a:pt x="4006453" y="710208"/>
                  <a:pt x="3750469" y="1290638"/>
                  <a:pt x="3448050" y="1619250"/>
                </a:cubicBezTo>
                <a:cubicBezTo>
                  <a:pt x="3044825" y="2057400"/>
                  <a:pt x="2451100" y="2085975"/>
                  <a:pt x="1866900" y="2362200"/>
                </a:cubicBezTo>
                <a:cubicBezTo>
                  <a:pt x="1282700" y="2638425"/>
                  <a:pt x="1168400" y="2593975"/>
                  <a:pt x="628650" y="3162300"/>
                </a:cubicBezTo>
                <a:cubicBezTo>
                  <a:pt x="459978" y="3339902"/>
                  <a:pt x="262471" y="3594398"/>
                  <a:pt x="51534" y="3881314"/>
                </a:cubicBezTo>
                <a:lnTo>
                  <a:pt x="0" y="3952019"/>
                </a:lnTo>
                <a:close/>
              </a:path>
            </a:pathLst>
          </a:custGeom>
          <a:solidFill>
            <a:srgbClr val="37B5B5"/>
          </a:solidFill>
          <a:ln>
            <a:noFill/>
          </a:ln>
          <a:effectLst>
            <a:outerShdw sx="1000" sy="1000" algn="t" rotWithShape="0">
              <a:srgbClr val="FE9B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03958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9CE3EDD2-8F80-4510-A9EF-3D50B15F3D34}"/>
              </a:ext>
            </a:extLst>
          </p:cNvPr>
          <p:cNvSpPr/>
          <p:nvPr/>
        </p:nvSpPr>
        <p:spPr>
          <a:xfrm rot="16200000">
            <a:off x="-134929" y="2771052"/>
            <a:ext cx="4221877" cy="3952019"/>
          </a:xfrm>
          <a:custGeom>
            <a:avLst/>
            <a:gdLst>
              <a:gd name="connsiteX0" fmla="*/ 0 w 4221877"/>
              <a:gd name="connsiteY0" fmla="*/ 0 h 3952019"/>
              <a:gd name="connsiteX1" fmla="*/ 4221877 w 4221877"/>
              <a:gd name="connsiteY1" fmla="*/ 0 h 3952019"/>
              <a:gd name="connsiteX2" fmla="*/ 4163765 w 4221877"/>
              <a:gd name="connsiteY2" fmla="*/ 203448 h 3952019"/>
              <a:gd name="connsiteX3" fmla="*/ 3448050 w 4221877"/>
              <a:gd name="connsiteY3" fmla="*/ 1619250 h 3952019"/>
              <a:gd name="connsiteX4" fmla="*/ 1866900 w 4221877"/>
              <a:gd name="connsiteY4" fmla="*/ 2362200 h 3952019"/>
              <a:gd name="connsiteX5" fmla="*/ 628650 w 4221877"/>
              <a:gd name="connsiteY5" fmla="*/ 3162300 h 3952019"/>
              <a:gd name="connsiteX6" fmla="*/ 51534 w 4221877"/>
              <a:gd name="connsiteY6" fmla="*/ 3881314 h 3952019"/>
              <a:gd name="connsiteX7" fmla="*/ 0 w 4221877"/>
              <a:gd name="connsiteY7" fmla="*/ 3952019 h 3952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1877" h="3952019">
                <a:moveTo>
                  <a:pt x="0" y="0"/>
                </a:moveTo>
                <a:lnTo>
                  <a:pt x="4221877" y="0"/>
                </a:lnTo>
                <a:lnTo>
                  <a:pt x="4163765" y="203448"/>
                </a:lnTo>
                <a:cubicBezTo>
                  <a:pt x="4006453" y="710208"/>
                  <a:pt x="3750469" y="1290638"/>
                  <a:pt x="3448050" y="1619250"/>
                </a:cubicBezTo>
                <a:cubicBezTo>
                  <a:pt x="3044825" y="2057400"/>
                  <a:pt x="2451100" y="2085975"/>
                  <a:pt x="1866900" y="2362200"/>
                </a:cubicBezTo>
                <a:cubicBezTo>
                  <a:pt x="1282700" y="2638425"/>
                  <a:pt x="1168400" y="2593975"/>
                  <a:pt x="628650" y="3162300"/>
                </a:cubicBezTo>
                <a:cubicBezTo>
                  <a:pt x="459978" y="3339902"/>
                  <a:pt x="262471" y="3594398"/>
                  <a:pt x="51534" y="3881314"/>
                </a:cubicBezTo>
                <a:lnTo>
                  <a:pt x="0" y="3952019"/>
                </a:lnTo>
                <a:close/>
              </a:path>
            </a:pathLst>
          </a:custGeom>
          <a:solidFill>
            <a:srgbClr val="37B5B5"/>
          </a:solidFill>
          <a:ln>
            <a:noFill/>
          </a:ln>
          <a:effectLst>
            <a:outerShdw sx="1000" sy="1000" algn="t" rotWithShape="0">
              <a:srgbClr val="FE9B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03958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B433672-E22D-4663-B38E-6EB46896DA8B}"/>
              </a:ext>
            </a:extLst>
          </p:cNvPr>
          <p:cNvSpPr/>
          <p:nvPr/>
        </p:nvSpPr>
        <p:spPr>
          <a:xfrm>
            <a:off x="585483" y="609304"/>
            <a:ext cx="11095418" cy="5654474"/>
          </a:xfrm>
          <a:prstGeom prst="roundRect">
            <a:avLst>
              <a:gd name="adj" fmla="val 3550"/>
            </a:avLst>
          </a:prstGeom>
          <a:gradFill flip="none" rotWithShape="1">
            <a:gsLst>
              <a:gs pos="100000">
                <a:schemeClr val="bg1"/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outerShdw blurRad="508000" dist="63500" dir="5400000" algn="t" rotWithShape="0">
              <a:srgbClr val="2E655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03958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D3409FB0-D34A-445E-9351-F056632CC57A}"/>
              </a:ext>
            </a:extLst>
          </p:cNvPr>
          <p:cNvSpPr/>
          <p:nvPr/>
        </p:nvSpPr>
        <p:spPr>
          <a:xfrm>
            <a:off x="585483" y="6057900"/>
            <a:ext cx="11095418" cy="205878"/>
          </a:xfrm>
          <a:custGeom>
            <a:avLst/>
            <a:gdLst>
              <a:gd name="connsiteX0" fmla="*/ 0 w 11095418"/>
              <a:gd name="connsiteY0" fmla="*/ 0 h 205878"/>
              <a:gd name="connsiteX1" fmla="*/ 11095418 w 11095418"/>
              <a:gd name="connsiteY1" fmla="*/ 0 h 205878"/>
              <a:gd name="connsiteX2" fmla="*/ 11095418 w 11095418"/>
              <a:gd name="connsiteY2" fmla="*/ 5144 h 205878"/>
              <a:gd name="connsiteX3" fmla="*/ 10894684 w 11095418"/>
              <a:gd name="connsiteY3" fmla="*/ 205878 h 205878"/>
              <a:gd name="connsiteX4" fmla="*/ 200734 w 11095418"/>
              <a:gd name="connsiteY4" fmla="*/ 205878 h 205878"/>
              <a:gd name="connsiteX5" fmla="*/ 0 w 11095418"/>
              <a:gd name="connsiteY5" fmla="*/ 5144 h 205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95418" h="205878">
                <a:moveTo>
                  <a:pt x="0" y="0"/>
                </a:moveTo>
                <a:lnTo>
                  <a:pt x="11095418" y="0"/>
                </a:lnTo>
                <a:lnTo>
                  <a:pt x="11095418" y="5144"/>
                </a:lnTo>
                <a:cubicBezTo>
                  <a:pt x="11095418" y="116006"/>
                  <a:pt x="11005546" y="205878"/>
                  <a:pt x="10894684" y="205878"/>
                </a:cubicBezTo>
                <a:lnTo>
                  <a:pt x="200734" y="205878"/>
                </a:lnTo>
                <a:cubicBezTo>
                  <a:pt x="89872" y="205878"/>
                  <a:pt x="0" y="116006"/>
                  <a:pt x="0" y="5144"/>
                </a:cubicBezTo>
                <a:close/>
              </a:path>
            </a:pathLst>
          </a:custGeom>
          <a:solidFill>
            <a:srgbClr val="37B5B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03958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23FA5D00-C6C1-4A78-8322-A1A78A01FBC0}"/>
              </a:ext>
            </a:extLst>
          </p:cNvPr>
          <p:cNvSpPr/>
          <p:nvPr/>
        </p:nvSpPr>
        <p:spPr>
          <a:xfrm flipH="1">
            <a:off x="511097" y="2026818"/>
            <a:ext cx="5432502" cy="4221878"/>
          </a:xfrm>
          <a:custGeom>
            <a:avLst/>
            <a:gdLst>
              <a:gd name="connsiteX0" fmla="*/ 2347445 w 4431371"/>
              <a:gd name="connsiteY0" fmla="*/ 1508 h 4920571"/>
              <a:gd name="connsiteX1" fmla="*/ 3923907 w 4431371"/>
              <a:gd name="connsiteY1" fmla="*/ 722735 h 4920571"/>
              <a:gd name="connsiteX2" fmla="*/ 4431371 w 4431371"/>
              <a:gd name="connsiteY2" fmla="*/ 1268525 h 4920571"/>
              <a:gd name="connsiteX3" fmla="*/ 4431371 w 4431371"/>
              <a:gd name="connsiteY3" fmla="*/ 4719837 h 4920571"/>
              <a:gd name="connsiteX4" fmla="*/ 4230637 w 4431371"/>
              <a:gd name="connsiteY4" fmla="*/ 4920571 h 4920571"/>
              <a:gd name="connsiteX5" fmla="*/ 1641231 w 4431371"/>
              <a:gd name="connsiteY5" fmla="*/ 4920571 h 4920571"/>
              <a:gd name="connsiteX6" fmla="*/ 606250 w 4431371"/>
              <a:gd name="connsiteY6" fmla="*/ 3807423 h 4920571"/>
              <a:gd name="connsiteX7" fmla="*/ 722734 w 4431371"/>
              <a:gd name="connsiteY7" fmla="*/ 606250 h 4920571"/>
              <a:gd name="connsiteX8" fmla="*/ 2347445 w 4431371"/>
              <a:gd name="connsiteY8" fmla="*/ 1508 h 4920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31371" h="4920571">
                <a:moveTo>
                  <a:pt x="2347445" y="1508"/>
                </a:moveTo>
                <a:cubicBezTo>
                  <a:pt x="2926744" y="22588"/>
                  <a:pt x="3498000" y="264662"/>
                  <a:pt x="3923907" y="722735"/>
                </a:cubicBezTo>
                <a:lnTo>
                  <a:pt x="4431371" y="1268525"/>
                </a:lnTo>
                <a:lnTo>
                  <a:pt x="4431371" y="4719837"/>
                </a:lnTo>
                <a:cubicBezTo>
                  <a:pt x="4431371" y="4830699"/>
                  <a:pt x="4341499" y="4920571"/>
                  <a:pt x="4230637" y="4920571"/>
                </a:cubicBezTo>
                <a:lnTo>
                  <a:pt x="1641231" y="4920571"/>
                </a:lnTo>
                <a:lnTo>
                  <a:pt x="606250" y="3807423"/>
                </a:lnTo>
                <a:cubicBezTo>
                  <a:pt x="-245563" y="2891277"/>
                  <a:pt x="-193411" y="1458063"/>
                  <a:pt x="722734" y="606250"/>
                </a:cubicBezTo>
                <a:cubicBezTo>
                  <a:pt x="1180807" y="180344"/>
                  <a:pt x="1768147" y="-19572"/>
                  <a:pt x="2347445" y="1508"/>
                </a:cubicBezTo>
                <a:close/>
              </a:path>
            </a:pathLst>
          </a:custGeom>
          <a:blipFill dpi="0" rotWithShape="0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50800" dir="5400000" algn="ctr" rotWithShape="0">
              <a:srgbClr val="000000">
                <a:alpha val="59000"/>
              </a:srgbClr>
            </a:outerShdw>
          </a:effectLst>
          <a:scene3d>
            <a:camera prst="orthographicFront">
              <a:rot lat="0" lon="2069999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8AA65D6-71DD-4AF6-B3BD-A3C92153ADB1}"/>
              </a:ext>
            </a:extLst>
          </p:cNvPr>
          <p:cNvSpPr/>
          <p:nvPr/>
        </p:nvSpPr>
        <p:spPr>
          <a:xfrm>
            <a:off x="5242360" y="4609889"/>
            <a:ext cx="1015624" cy="1015624"/>
          </a:xfrm>
          <a:prstGeom prst="ellipse">
            <a:avLst/>
          </a:prstGeom>
          <a:solidFill>
            <a:srgbClr val="2E655F">
              <a:alpha val="1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8858A8FB-B420-4ACD-9E13-85A830374029}"/>
              </a:ext>
            </a:extLst>
          </p:cNvPr>
          <p:cNvSpPr/>
          <p:nvPr/>
        </p:nvSpPr>
        <p:spPr>
          <a:xfrm>
            <a:off x="5618566" y="1682809"/>
            <a:ext cx="470993" cy="470993"/>
          </a:xfrm>
          <a:prstGeom prst="ellipse">
            <a:avLst/>
          </a:prstGeom>
          <a:solidFill>
            <a:srgbClr val="2E655F">
              <a:alpha val="1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88F44B0-4B76-4457-AE82-B95FB930BC53}"/>
              </a:ext>
            </a:extLst>
          </p:cNvPr>
          <p:cNvSpPr txBox="1"/>
          <p:nvPr/>
        </p:nvSpPr>
        <p:spPr>
          <a:xfrm>
            <a:off x="5618566" y="2790912"/>
            <a:ext cx="5756421" cy="15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Ý tưởng giao diện các trang </a:t>
            </a:r>
            <a:r>
              <a:rPr lang="vi-VN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Public</a:t>
            </a:r>
            <a:r>
              <a:rPr lang="vi-V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 và </a:t>
            </a:r>
            <a:r>
              <a:rPr lang="vi-VN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Admin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字魂59号-创粗黑" panose="00000500000000000000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Public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(Admin)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字魂59号-创粗黑" panose="00000500000000000000" charset="-122"/>
              <a:cs typeface="Times New Roman" panose="02020603050405020304" pitchFamily="18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844CE696-7A97-D217-936A-E572F8D49D64}"/>
              </a:ext>
            </a:extLst>
          </p:cNvPr>
          <p:cNvSpPr txBox="1"/>
          <p:nvPr/>
        </p:nvSpPr>
        <p:spPr>
          <a:xfrm>
            <a:off x="4378217" y="1391594"/>
            <a:ext cx="72283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30875" algn="r"/>
              </a:tabLst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3: </a:t>
            </a: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THIẾT KẾ VÀ XÂY DỰNG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30875" algn="r"/>
              </a:tabLst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WEBSITE BÁN GIÀY SNEAKER</a:t>
            </a:r>
            <a:endParaRPr kumimoji="0" lang="en-US" altLang="en-US" sz="3600" b="1" i="0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35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75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7" grpId="0" animBg="1"/>
      <p:bldP spid="8" grpId="0" animBg="1"/>
      <p:bldP spid="9" grpId="0" animBg="1"/>
      <p:bldP spid="16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>
            <a:extLst>
              <a:ext uri="{FF2B5EF4-FFF2-40B4-BE49-F238E27FC236}">
                <a16:creationId xmlns:a16="http://schemas.microsoft.com/office/drawing/2014/main" id="{499BAD50-20B3-4155-9072-6FCBFE81FF1E}"/>
              </a:ext>
            </a:extLst>
          </p:cNvPr>
          <p:cNvSpPr txBox="1"/>
          <p:nvPr/>
        </p:nvSpPr>
        <p:spPr>
          <a:xfrm>
            <a:off x="885630" y="145861"/>
            <a:ext cx="5077019" cy="74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Public</a:t>
            </a: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D83CFBB1-58DA-48F4-8BB5-2C7A2BF58632}"/>
              </a:ext>
            </a:extLst>
          </p:cNvPr>
          <p:cNvSpPr/>
          <p:nvPr/>
        </p:nvSpPr>
        <p:spPr>
          <a:xfrm flipH="1" flipV="1">
            <a:off x="-1" y="0"/>
            <a:ext cx="839755" cy="746449"/>
          </a:xfrm>
          <a:custGeom>
            <a:avLst/>
            <a:gdLst>
              <a:gd name="connsiteX0" fmla="*/ 2347445 w 4431371"/>
              <a:gd name="connsiteY0" fmla="*/ 1508 h 4920571"/>
              <a:gd name="connsiteX1" fmla="*/ 3923907 w 4431371"/>
              <a:gd name="connsiteY1" fmla="*/ 722735 h 4920571"/>
              <a:gd name="connsiteX2" fmla="*/ 4431371 w 4431371"/>
              <a:gd name="connsiteY2" fmla="*/ 1268525 h 4920571"/>
              <a:gd name="connsiteX3" fmla="*/ 4431371 w 4431371"/>
              <a:gd name="connsiteY3" fmla="*/ 4719837 h 4920571"/>
              <a:gd name="connsiteX4" fmla="*/ 4230637 w 4431371"/>
              <a:gd name="connsiteY4" fmla="*/ 4920571 h 4920571"/>
              <a:gd name="connsiteX5" fmla="*/ 1641231 w 4431371"/>
              <a:gd name="connsiteY5" fmla="*/ 4920571 h 4920571"/>
              <a:gd name="connsiteX6" fmla="*/ 606250 w 4431371"/>
              <a:gd name="connsiteY6" fmla="*/ 3807423 h 4920571"/>
              <a:gd name="connsiteX7" fmla="*/ 722734 w 4431371"/>
              <a:gd name="connsiteY7" fmla="*/ 606250 h 4920571"/>
              <a:gd name="connsiteX8" fmla="*/ 2347445 w 4431371"/>
              <a:gd name="connsiteY8" fmla="*/ 1508 h 4920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31371" h="4920571">
                <a:moveTo>
                  <a:pt x="2347445" y="1508"/>
                </a:moveTo>
                <a:cubicBezTo>
                  <a:pt x="2926744" y="22588"/>
                  <a:pt x="3498000" y="264662"/>
                  <a:pt x="3923907" y="722735"/>
                </a:cubicBezTo>
                <a:lnTo>
                  <a:pt x="4431371" y="1268525"/>
                </a:lnTo>
                <a:lnTo>
                  <a:pt x="4431371" y="4719837"/>
                </a:lnTo>
                <a:cubicBezTo>
                  <a:pt x="4431371" y="4830699"/>
                  <a:pt x="4341499" y="4920571"/>
                  <a:pt x="4230637" y="4920571"/>
                </a:cubicBezTo>
                <a:lnTo>
                  <a:pt x="1641231" y="4920571"/>
                </a:lnTo>
                <a:lnTo>
                  <a:pt x="606250" y="3807423"/>
                </a:lnTo>
                <a:cubicBezTo>
                  <a:pt x="-245563" y="2891277"/>
                  <a:pt x="-193411" y="1458063"/>
                  <a:pt x="722734" y="606250"/>
                </a:cubicBezTo>
                <a:cubicBezTo>
                  <a:pt x="1180807" y="180344"/>
                  <a:pt x="1768147" y="-19572"/>
                  <a:pt x="2347445" y="1508"/>
                </a:cubicBezTo>
                <a:close/>
              </a:path>
            </a:pathLst>
          </a:custGeom>
          <a:solidFill>
            <a:srgbClr val="37B5B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19A19DD-8500-4DCC-B5A6-496BFB854FC4}"/>
              </a:ext>
            </a:extLst>
          </p:cNvPr>
          <p:cNvSpPr/>
          <p:nvPr/>
        </p:nvSpPr>
        <p:spPr>
          <a:xfrm>
            <a:off x="6553201" y="2575100"/>
            <a:ext cx="5638800" cy="4282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5047DED-6D4E-415B-8921-51470FF22B0B}"/>
              </a:ext>
            </a:extLst>
          </p:cNvPr>
          <p:cNvSpPr txBox="1"/>
          <p:nvPr/>
        </p:nvSpPr>
        <p:spPr>
          <a:xfrm>
            <a:off x="277073" y="1956875"/>
            <a:ext cx="2641810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37B5B5"/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Giao </a:t>
            </a:r>
            <a:r>
              <a:rPr lang="en-US" sz="2400" b="1" dirty="0" err="1">
                <a:solidFill>
                  <a:srgbClr val="37B5B5"/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diện</a:t>
            </a:r>
            <a:r>
              <a:rPr lang="en-US" sz="2400" b="1" dirty="0">
                <a:solidFill>
                  <a:srgbClr val="37B5B5"/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37B5B5"/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chính</a:t>
            </a:r>
            <a:endParaRPr lang="en-US" sz="2400" b="1" dirty="0">
              <a:solidFill>
                <a:srgbClr val="37B5B5"/>
              </a:solidFill>
              <a:latin typeface="Times New Roman" panose="02020603050405020304" pitchFamily="18" charset="0"/>
              <a:ea typeface="字魂59号-创粗黑" panose="00000500000000000000" charset="-122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279B8AC-1E72-48B9-B0F3-CCA9FB141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37566" y="833902"/>
            <a:ext cx="6431265" cy="3169278"/>
          </a:xfrm>
          <a:prstGeom prst="rect">
            <a:avLst/>
          </a:prstGeom>
        </p:spPr>
      </p:pic>
      <p:pic>
        <p:nvPicPr>
          <p:cNvPr id="2" name="Hình ảnh 1">
            <a:extLst>
              <a:ext uri="{FF2B5EF4-FFF2-40B4-BE49-F238E27FC236}">
                <a16:creationId xmlns:a16="http://schemas.microsoft.com/office/drawing/2014/main" id="{C63CCF20-A846-5239-A5BE-C536207FE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090632"/>
            <a:ext cx="6553201" cy="2767368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1F2257AD-A286-948E-CD05-4EDAB40BB3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4057650"/>
            <a:ext cx="56388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51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>
            <a:extLst>
              <a:ext uri="{FF2B5EF4-FFF2-40B4-BE49-F238E27FC236}">
                <a16:creationId xmlns:a16="http://schemas.microsoft.com/office/drawing/2014/main" id="{499BAD50-20B3-4155-9072-6FCBFE81FF1E}"/>
              </a:ext>
            </a:extLst>
          </p:cNvPr>
          <p:cNvSpPr txBox="1"/>
          <p:nvPr/>
        </p:nvSpPr>
        <p:spPr>
          <a:xfrm>
            <a:off x="885630" y="145861"/>
            <a:ext cx="5077019" cy="74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Public</a:t>
            </a: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D83CFBB1-58DA-48F4-8BB5-2C7A2BF58632}"/>
              </a:ext>
            </a:extLst>
          </p:cNvPr>
          <p:cNvSpPr/>
          <p:nvPr/>
        </p:nvSpPr>
        <p:spPr>
          <a:xfrm flipH="1" flipV="1">
            <a:off x="-1" y="0"/>
            <a:ext cx="839755" cy="746449"/>
          </a:xfrm>
          <a:custGeom>
            <a:avLst/>
            <a:gdLst>
              <a:gd name="connsiteX0" fmla="*/ 2347445 w 4431371"/>
              <a:gd name="connsiteY0" fmla="*/ 1508 h 4920571"/>
              <a:gd name="connsiteX1" fmla="*/ 3923907 w 4431371"/>
              <a:gd name="connsiteY1" fmla="*/ 722735 h 4920571"/>
              <a:gd name="connsiteX2" fmla="*/ 4431371 w 4431371"/>
              <a:gd name="connsiteY2" fmla="*/ 1268525 h 4920571"/>
              <a:gd name="connsiteX3" fmla="*/ 4431371 w 4431371"/>
              <a:gd name="connsiteY3" fmla="*/ 4719837 h 4920571"/>
              <a:gd name="connsiteX4" fmla="*/ 4230637 w 4431371"/>
              <a:gd name="connsiteY4" fmla="*/ 4920571 h 4920571"/>
              <a:gd name="connsiteX5" fmla="*/ 1641231 w 4431371"/>
              <a:gd name="connsiteY5" fmla="*/ 4920571 h 4920571"/>
              <a:gd name="connsiteX6" fmla="*/ 606250 w 4431371"/>
              <a:gd name="connsiteY6" fmla="*/ 3807423 h 4920571"/>
              <a:gd name="connsiteX7" fmla="*/ 722734 w 4431371"/>
              <a:gd name="connsiteY7" fmla="*/ 606250 h 4920571"/>
              <a:gd name="connsiteX8" fmla="*/ 2347445 w 4431371"/>
              <a:gd name="connsiteY8" fmla="*/ 1508 h 4920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31371" h="4920571">
                <a:moveTo>
                  <a:pt x="2347445" y="1508"/>
                </a:moveTo>
                <a:cubicBezTo>
                  <a:pt x="2926744" y="22588"/>
                  <a:pt x="3498000" y="264662"/>
                  <a:pt x="3923907" y="722735"/>
                </a:cubicBezTo>
                <a:lnTo>
                  <a:pt x="4431371" y="1268525"/>
                </a:lnTo>
                <a:lnTo>
                  <a:pt x="4431371" y="4719837"/>
                </a:lnTo>
                <a:cubicBezTo>
                  <a:pt x="4431371" y="4830699"/>
                  <a:pt x="4341499" y="4920571"/>
                  <a:pt x="4230637" y="4920571"/>
                </a:cubicBezTo>
                <a:lnTo>
                  <a:pt x="1641231" y="4920571"/>
                </a:lnTo>
                <a:lnTo>
                  <a:pt x="606250" y="3807423"/>
                </a:lnTo>
                <a:cubicBezTo>
                  <a:pt x="-245563" y="2891277"/>
                  <a:pt x="-193411" y="1458063"/>
                  <a:pt x="722734" y="606250"/>
                </a:cubicBezTo>
                <a:cubicBezTo>
                  <a:pt x="1180807" y="180344"/>
                  <a:pt x="1768147" y="-19572"/>
                  <a:pt x="2347445" y="1508"/>
                </a:cubicBezTo>
                <a:close/>
              </a:path>
            </a:pathLst>
          </a:custGeom>
          <a:solidFill>
            <a:srgbClr val="37B5B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19A19DD-8500-4DCC-B5A6-496BFB854FC4}"/>
              </a:ext>
            </a:extLst>
          </p:cNvPr>
          <p:cNvSpPr/>
          <p:nvPr/>
        </p:nvSpPr>
        <p:spPr>
          <a:xfrm>
            <a:off x="-2" y="1963922"/>
            <a:ext cx="6096002" cy="4894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A05EF2D-8F05-4407-B21A-8B57398E5B48}"/>
              </a:ext>
            </a:extLst>
          </p:cNvPr>
          <p:cNvSpPr txBox="1"/>
          <p:nvPr/>
        </p:nvSpPr>
        <p:spPr>
          <a:xfrm>
            <a:off x="1186393" y="6043295"/>
            <a:ext cx="316378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1200" i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字魂59号-创粗黑" panose="00000500000000000000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45DA69B-DADB-4FFE-8320-F515ED1D96D1}"/>
              </a:ext>
            </a:extLst>
          </p:cNvPr>
          <p:cNvSpPr txBox="1"/>
          <p:nvPr/>
        </p:nvSpPr>
        <p:spPr>
          <a:xfrm>
            <a:off x="8113818" y="6043295"/>
            <a:ext cx="3163782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endParaRPr lang="en-US" sz="1200" i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字魂59号-创粗黑" panose="00000500000000000000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5047DED-6D4E-415B-8921-51470FF22B0B}"/>
              </a:ext>
            </a:extLst>
          </p:cNvPr>
          <p:cNvSpPr txBox="1"/>
          <p:nvPr/>
        </p:nvSpPr>
        <p:spPr>
          <a:xfrm>
            <a:off x="4925273" y="1132926"/>
            <a:ext cx="2641810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37B5B5"/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Trang </a:t>
            </a:r>
            <a:r>
              <a:rPr lang="en-US" sz="2400" b="1" dirty="0" err="1">
                <a:solidFill>
                  <a:srgbClr val="37B5B5"/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sản</a:t>
            </a:r>
            <a:r>
              <a:rPr lang="en-US" sz="2400" b="1" dirty="0">
                <a:solidFill>
                  <a:srgbClr val="37B5B5"/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37B5B5"/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phẩm</a:t>
            </a:r>
            <a:r>
              <a:rPr lang="en-US" sz="2400" b="1" dirty="0">
                <a:solidFill>
                  <a:srgbClr val="37B5B5"/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 (Sneaker)</a:t>
            </a: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31E9D058-80B9-F56D-2626-9CA55DEB6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900" y="2227601"/>
            <a:ext cx="5342749" cy="3370322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CA4F42EC-F4CC-47F9-8219-F00639F4C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5902" y="2227601"/>
            <a:ext cx="5202297" cy="337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65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9" grpId="0" bldLvl="0" animBg="1"/>
      <p:bldP spid="13" grpId="0" bldLvl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>
            <a:extLst>
              <a:ext uri="{FF2B5EF4-FFF2-40B4-BE49-F238E27FC236}">
                <a16:creationId xmlns:a16="http://schemas.microsoft.com/office/drawing/2014/main" id="{499BAD50-20B3-4155-9072-6FCBFE81FF1E}"/>
              </a:ext>
            </a:extLst>
          </p:cNvPr>
          <p:cNvSpPr txBox="1"/>
          <p:nvPr/>
        </p:nvSpPr>
        <p:spPr>
          <a:xfrm>
            <a:off x="885630" y="145861"/>
            <a:ext cx="5077019" cy="74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Public</a:t>
            </a: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D83CFBB1-58DA-48F4-8BB5-2C7A2BF58632}"/>
              </a:ext>
            </a:extLst>
          </p:cNvPr>
          <p:cNvSpPr/>
          <p:nvPr/>
        </p:nvSpPr>
        <p:spPr>
          <a:xfrm flipH="1" flipV="1">
            <a:off x="-1" y="0"/>
            <a:ext cx="839755" cy="746449"/>
          </a:xfrm>
          <a:custGeom>
            <a:avLst/>
            <a:gdLst>
              <a:gd name="connsiteX0" fmla="*/ 2347445 w 4431371"/>
              <a:gd name="connsiteY0" fmla="*/ 1508 h 4920571"/>
              <a:gd name="connsiteX1" fmla="*/ 3923907 w 4431371"/>
              <a:gd name="connsiteY1" fmla="*/ 722735 h 4920571"/>
              <a:gd name="connsiteX2" fmla="*/ 4431371 w 4431371"/>
              <a:gd name="connsiteY2" fmla="*/ 1268525 h 4920571"/>
              <a:gd name="connsiteX3" fmla="*/ 4431371 w 4431371"/>
              <a:gd name="connsiteY3" fmla="*/ 4719837 h 4920571"/>
              <a:gd name="connsiteX4" fmla="*/ 4230637 w 4431371"/>
              <a:gd name="connsiteY4" fmla="*/ 4920571 h 4920571"/>
              <a:gd name="connsiteX5" fmla="*/ 1641231 w 4431371"/>
              <a:gd name="connsiteY5" fmla="*/ 4920571 h 4920571"/>
              <a:gd name="connsiteX6" fmla="*/ 606250 w 4431371"/>
              <a:gd name="connsiteY6" fmla="*/ 3807423 h 4920571"/>
              <a:gd name="connsiteX7" fmla="*/ 722734 w 4431371"/>
              <a:gd name="connsiteY7" fmla="*/ 606250 h 4920571"/>
              <a:gd name="connsiteX8" fmla="*/ 2347445 w 4431371"/>
              <a:gd name="connsiteY8" fmla="*/ 1508 h 4920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31371" h="4920571">
                <a:moveTo>
                  <a:pt x="2347445" y="1508"/>
                </a:moveTo>
                <a:cubicBezTo>
                  <a:pt x="2926744" y="22588"/>
                  <a:pt x="3498000" y="264662"/>
                  <a:pt x="3923907" y="722735"/>
                </a:cubicBezTo>
                <a:lnTo>
                  <a:pt x="4431371" y="1268525"/>
                </a:lnTo>
                <a:lnTo>
                  <a:pt x="4431371" y="4719837"/>
                </a:lnTo>
                <a:cubicBezTo>
                  <a:pt x="4431371" y="4830699"/>
                  <a:pt x="4341499" y="4920571"/>
                  <a:pt x="4230637" y="4920571"/>
                </a:cubicBezTo>
                <a:lnTo>
                  <a:pt x="1641231" y="4920571"/>
                </a:lnTo>
                <a:lnTo>
                  <a:pt x="606250" y="3807423"/>
                </a:lnTo>
                <a:cubicBezTo>
                  <a:pt x="-245563" y="2891277"/>
                  <a:pt x="-193411" y="1458063"/>
                  <a:pt x="722734" y="606250"/>
                </a:cubicBezTo>
                <a:cubicBezTo>
                  <a:pt x="1180807" y="180344"/>
                  <a:pt x="1768147" y="-19572"/>
                  <a:pt x="2347445" y="1508"/>
                </a:cubicBezTo>
                <a:close/>
              </a:path>
            </a:pathLst>
          </a:custGeom>
          <a:solidFill>
            <a:srgbClr val="37B5B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19A19DD-8500-4DCC-B5A6-496BFB854FC4}"/>
              </a:ext>
            </a:extLst>
          </p:cNvPr>
          <p:cNvSpPr/>
          <p:nvPr/>
        </p:nvSpPr>
        <p:spPr>
          <a:xfrm>
            <a:off x="-2" y="1963922"/>
            <a:ext cx="6096002" cy="4894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A05EF2D-8F05-4407-B21A-8B57398E5B48}"/>
              </a:ext>
            </a:extLst>
          </p:cNvPr>
          <p:cNvSpPr txBox="1"/>
          <p:nvPr/>
        </p:nvSpPr>
        <p:spPr>
          <a:xfrm>
            <a:off x="4381854" y="6119108"/>
            <a:ext cx="3428291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200" i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字魂59号-创粗黑" panose="00000500000000000000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5047DED-6D4E-415B-8921-51470FF22B0B}"/>
              </a:ext>
            </a:extLst>
          </p:cNvPr>
          <p:cNvSpPr txBox="1"/>
          <p:nvPr/>
        </p:nvSpPr>
        <p:spPr>
          <a:xfrm>
            <a:off x="4925272" y="1132926"/>
            <a:ext cx="2809028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37B5B5"/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Trang </a:t>
            </a:r>
            <a:r>
              <a:rPr lang="en-US" sz="2400" b="1" dirty="0" err="1">
                <a:solidFill>
                  <a:srgbClr val="37B5B5"/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giới</a:t>
            </a:r>
            <a:r>
              <a:rPr lang="en-US" sz="2400" b="1" dirty="0">
                <a:solidFill>
                  <a:srgbClr val="37B5B5"/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37B5B5"/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thiệu</a:t>
            </a:r>
            <a:endParaRPr lang="en-US" sz="2400" b="1" dirty="0">
              <a:solidFill>
                <a:srgbClr val="37B5B5"/>
              </a:solidFill>
              <a:latin typeface="Times New Roman" panose="02020603050405020304" pitchFamily="18" charset="0"/>
              <a:ea typeface="字魂59号-创粗黑" panose="00000500000000000000" charset="-122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>
                <a:solidFill>
                  <a:srgbClr val="37B5B5"/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(Sneaker)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F3DE77B3-DB79-A463-C0AF-FDCAA0883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83" y="2295525"/>
            <a:ext cx="5249111" cy="3600449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FDFC4DA2-E2C6-8BDB-F887-05808CFF6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975" y="2295524"/>
            <a:ext cx="5371042" cy="360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745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13" grpId="0" bldLvl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Hình chữ nhật 18">
            <a:extLst>
              <a:ext uri="{FF2B5EF4-FFF2-40B4-BE49-F238E27FC236}">
                <a16:creationId xmlns:a16="http://schemas.microsoft.com/office/drawing/2014/main" id="{404E66C7-ADF1-752F-0D30-A14E4D0F55FB}"/>
              </a:ext>
            </a:extLst>
          </p:cNvPr>
          <p:cNvSpPr/>
          <p:nvPr/>
        </p:nvSpPr>
        <p:spPr>
          <a:xfrm>
            <a:off x="6419850" y="1"/>
            <a:ext cx="5686425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ình chữ nhật: Góc Tròn 20">
            <a:extLst>
              <a:ext uri="{FF2B5EF4-FFF2-40B4-BE49-F238E27FC236}">
                <a16:creationId xmlns:a16="http://schemas.microsoft.com/office/drawing/2014/main" id="{6A8F627A-1A45-7E9A-5A68-9359B0D3E70B}"/>
              </a:ext>
            </a:extLst>
          </p:cNvPr>
          <p:cNvSpPr/>
          <p:nvPr/>
        </p:nvSpPr>
        <p:spPr>
          <a:xfrm>
            <a:off x="8915400" y="1439303"/>
            <a:ext cx="2847975" cy="30099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D83CFBB1-58DA-48F4-8BB5-2C7A2BF58632}"/>
              </a:ext>
            </a:extLst>
          </p:cNvPr>
          <p:cNvSpPr/>
          <p:nvPr/>
        </p:nvSpPr>
        <p:spPr>
          <a:xfrm flipH="1" flipV="1">
            <a:off x="-1" y="0"/>
            <a:ext cx="839755" cy="746449"/>
          </a:xfrm>
          <a:custGeom>
            <a:avLst/>
            <a:gdLst>
              <a:gd name="connsiteX0" fmla="*/ 2347445 w 4431371"/>
              <a:gd name="connsiteY0" fmla="*/ 1508 h 4920571"/>
              <a:gd name="connsiteX1" fmla="*/ 3923907 w 4431371"/>
              <a:gd name="connsiteY1" fmla="*/ 722735 h 4920571"/>
              <a:gd name="connsiteX2" fmla="*/ 4431371 w 4431371"/>
              <a:gd name="connsiteY2" fmla="*/ 1268525 h 4920571"/>
              <a:gd name="connsiteX3" fmla="*/ 4431371 w 4431371"/>
              <a:gd name="connsiteY3" fmla="*/ 4719837 h 4920571"/>
              <a:gd name="connsiteX4" fmla="*/ 4230637 w 4431371"/>
              <a:gd name="connsiteY4" fmla="*/ 4920571 h 4920571"/>
              <a:gd name="connsiteX5" fmla="*/ 1641231 w 4431371"/>
              <a:gd name="connsiteY5" fmla="*/ 4920571 h 4920571"/>
              <a:gd name="connsiteX6" fmla="*/ 606250 w 4431371"/>
              <a:gd name="connsiteY6" fmla="*/ 3807423 h 4920571"/>
              <a:gd name="connsiteX7" fmla="*/ 722734 w 4431371"/>
              <a:gd name="connsiteY7" fmla="*/ 606250 h 4920571"/>
              <a:gd name="connsiteX8" fmla="*/ 2347445 w 4431371"/>
              <a:gd name="connsiteY8" fmla="*/ 1508 h 4920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31371" h="4920571">
                <a:moveTo>
                  <a:pt x="2347445" y="1508"/>
                </a:moveTo>
                <a:cubicBezTo>
                  <a:pt x="2926744" y="22588"/>
                  <a:pt x="3498000" y="264662"/>
                  <a:pt x="3923907" y="722735"/>
                </a:cubicBezTo>
                <a:lnTo>
                  <a:pt x="4431371" y="1268525"/>
                </a:lnTo>
                <a:lnTo>
                  <a:pt x="4431371" y="4719837"/>
                </a:lnTo>
                <a:cubicBezTo>
                  <a:pt x="4431371" y="4830699"/>
                  <a:pt x="4341499" y="4920571"/>
                  <a:pt x="4230637" y="4920571"/>
                </a:cubicBezTo>
                <a:lnTo>
                  <a:pt x="1641231" y="4920571"/>
                </a:lnTo>
                <a:lnTo>
                  <a:pt x="606250" y="3807423"/>
                </a:lnTo>
                <a:cubicBezTo>
                  <a:pt x="-245563" y="2891277"/>
                  <a:pt x="-193411" y="1458063"/>
                  <a:pt x="722734" y="606250"/>
                </a:cubicBezTo>
                <a:cubicBezTo>
                  <a:pt x="1180807" y="180344"/>
                  <a:pt x="1768147" y="-19572"/>
                  <a:pt x="2347445" y="1508"/>
                </a:cubicBezTo>
                <a:close/>
              </a:path>
            </a:pathLst>
          </a:custGeom>
          <a:solidFill>
            <a:srgbClr val="37B5B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8C93E30-B92E-45E4-A9D1-AC857B683392}"/>
              </a:ext>
            </a:extLst>
          </p:cNvPr>
          <p:cNvSpPr txBox="1"/>
          <p:nvPr/>
        </p:nvSpPr>
        <p:spPr>
          <a:xfrm>
            <a:off x="9082087" y="2128645"/>
            <a:ext cx="2514600" cy="193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kì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click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Detail,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chi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87F4C94F-5249-4CF1-51DD-D3E3DB17C996}"/>
              </a:ext>
            </a:extLst>
          </p:cNvPr>
          <p:cNvSpPr txBox="1"/>
          <p:nvPr/>
        </p:nvSpPr>
        <p:spPr>
          <a:xfrm>
            <a:off x="894456" y="0"/>
            <a:ext cx="6096000" cy="742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Giao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diện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các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trang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Public</a:t>
            </a:r>
          </a:p>
        </p:txBody>
      </p:sp>
      <p:pic>
        <p:nvPicPr>
          <p:cNvPr id="18" name="Hình ảnh 17">
            <a:extLst>
              <a:ext uri="{FF2B5EF4-FFF2-40B4-BE49-F238E27FC236}">
                <a16:creationId xmlns:a16="http://schemas.microsoft.com/office/drawing/2014/main" id="{CC9AB5FB-822E-82F0-A249-DF04B7005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225" y="1555553"/>
            <a:ext cx="6606234" cy="3746894"/>
          </a:xfrm>
          <a:prstGeom prst="rect">
            <a:avLst/>
          </a:prstGeom>
        </p:spPr>
      </p:pic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2B346094-9554-5D15-BF29-534C12397477}"/>
              </a:ext>
            </a:extLst>
          </p:cNvPr>
          <p:cNvSpPr txBox="1"/>
          <p:nvPr/>
        </p:nvSpPr>
        <p:spPr>
          <a:xfrm>
            <a:off x="8801100" y="5888504"/>
            <a:ext cx="208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Trang </a:t>
            </a:r>
            <a:r>
              <a:rPr lang="en-US" sz="18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giao</a:t>
            </a:r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diện</a:t>
            </a:r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chi </a:t>
            </a:r>
            <a:r>
              <a:rPr lang="en-US" sz="18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tiết</a:t>
            </a:r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sản</a:t>
            </a:r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phẩm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19530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Hình chữ nhật 18">
            <a:extLst>
              <a:ext uri="{FF2B5EF4-FFF2-40B4-BE49-F238E27FC236}">
                <a16:creationId xmlns:a16="http://schemas.microsoft.com/office/drawing/2014/main" id="{404E66C7-ADF1-752F-0D30-A14E4D0F55FB}"/>
              </a:ext>
            </a:extLst>
          </p:cNvPr>
          <p:cNvSpPr/>
          <p:nvPr/>
        </p:nvSpPr>
        <p:spPr>
          <a:xfrm>
            <a:off x="6419850" y="1"/>
            <a:ext cx="5686425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ình chữ nhật: Góc Tròn 20">
            <a:extLst>
              <a:ext uri="{FF2B5EF4-FFF2-40B4-BE49-F238E27FC236}">
                <a16:creationId xmlns:a16="http://schemas.microsoft.com/office/drawing/2014/main" id="{6A8F627A-1A45-7E9A-5A68-9359B0D3E70B}"/>
              </a:ext>
            </a:extLst>
          </p:cNvPr>
          <p:cNvSpPr/>
          <p:nvPr/>
        </p:nvSpPr>
        <p:spPr>
          <a:xfrm>
            <a:off x="8915400" y="1439303"/>
            <a:ext cx="2847975" cy="30099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D83CFBB1-58DA-48F4-8BB5-2C7A2BF58632}"/>
              </a:ext>
            </a:extLst>
          </p:cNvPr>
          <p:cNvSpPr/>
          <p:nvPr/>
        </p:nvSpPr>
        <p:spPr>
          <a:xfrm flipH="1" flipV="1">
            <a:off x="-1" y="0"/>
            <a:ext cx="839755" cy="746449"/>
          </a:xfrm>
          <a:custGeom>
            <a:avLst/>
            <a:gdLst>
              <a:gd name="connsiteX0" fmla="*/ 2347445 w 4431371"/>
              <a:gd name="connsiteY0" fmla="*/ 1508 h 4920571"/>
              <a:gd name="connsiteX1" fmla="*/ 3923907 w 4431371"/>
              <a:gd name="connsiteY1" fmla="*/ 722735 h 4920571"/>
              <a:gd name="connsiteX2" fmla="*/ 4431371 w 4431371"/>
              <a:gd name="connsiteY2" fmla="*/ 1268525 h 4920571"/>
              <a:gd name="connsiteX3" fmla="*/ 4431371 w 4431371"/>
              <a:gd name="connsiteY3" fmla="*/ 4719837 h 4920571"/>
              <a:gd name="connsiteX4" fmla="*/ 4230637 w 4431371"/>
              <a:gd name="connsiteY4" fmla="*/ 4920571 h 4920571"/>
              <a:gd name="connsiteX5" fmla="*/ 1641231 w 4431371"/>
              <a:gd name="connsiteY5" fmla="*/ 4920571 h 4920571"/>
              <a:gd name="connsiteX6" fmla="*/ 606250 w 4431371"/>
              <a:gd name="connsiteY6" fmla="*/ 3807423 h 4920571"/>
              <a:gd name="connsiteX7" fmla="*/ 722734 w 4431371"/>
              <a:gd name="connsiteY7" fmla="*/ 606250 h 4920571"/>
              <a:gd name="connsiteX8" fmla="*/ 2347445 w 4431371"/>
              <a:gd name="connsiteY8" fmla="*/ 1508 h 4920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31371" h="4920571">
                <a:moveTo>
                  <a:pt x="2347445" y="1508"/>
                </a:moveTo>
                <a:cubicBezTo>
                  <a:pt x="2926744" y="22588"/>
                  <a:pt x="3498000" y="264662"/>
                  <a:pt x="3923907" y="722735"/>
                </a:cubicBezTo>
                <a:lnTo>
                  <a:pt x="4431371" y="1268525"/>
                </a:lnTo>
                <a:lnTo>
                  <a:pt x="4431371" y="4719837"/>
                </a:lnTo>
                <a:cubicBezTo>
                  <a:pt x="4431371" y="4830699"/>
                  <a:pt x="4341499" y="4920571"/>
                  <a:pt x="4230637" y="4920571"/>
                </a:cubicBezTo>
                <a:lnTo>
                  <a:pt x="1641231" y="4920571"/>
                </a:lnTo>
                <a:lnTo>
                  <a:pt x="606250" y="3807423"/>
                </a:lnTo>
                <a:cubicBezTo>
                  <a:pt x="-245563" y="2891277"/>
                  <a:pt x="-193411" y="1458063"/>
                  <a:pt x="722734" y="606250"/>
                </a:cubicBezTo>
                <a:cubicBezTo>
                  <a:pt x="1180807" y="180344"/>
                  <a:pt x="1768147" y="-19572"/>
                  <a:pt x="2347445" y="1508"/>
                </a:cubicBezTo>
                <a:close/>
              </a:path>
            </a:pathLst>
          </a:custGeom>
          <a:solidFill>
            <a:srgbClr val="37B5B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8C93E30-B92E-45E4-A9D1-AC857B683392}"/>
              </a:ext>
            </a:extLst>
          </p:cNvPr>
          <p:cNvSpPr txBox="1"/>
          <p:nvPr/>
        </p:nvSpPr>
        <p:spPr>
          <a:xfrm>
            <a:off x="9196387" y="1974757"/>
            <a:ext cx="2514600" cy="193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Sau khi thêm sản phẩm vào giỏ, bạn có thể điều chỉnh số lượng hoặc quay trở về để mua sản phẩm khác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87F4C94F-5249-4CF1-51DD-D3E3DB17C996}"/>
              </a:ext>
            </a:extLst>
          </p:cNvPr>
          <p:cNvSpPr txBox="1"/>
          <p:nvPr/>
        </p:nvSpPr>
        <p:spPr>
          <a:xfrm>
            <a:off x="894456" y="0"/>
            <a:ext cx="6096000" cy="742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Giao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diện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các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trang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Public</a:t>
            </a:r>
          </a:p>
        </p:txBody>
      </p:sp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2B346094-9554-5D15-BF29-534C12397477}"/>
              </a:ext>
            </a:extLst>
          </p:cNvPr>
          <p:cNvSpPr txBox="1"/>
          <p:nvPr/>
        </p:nvSpPr>
        <p:spPr>
          <a:xfrm>
            <a:off x="8772525" y="6288554"/>
            <a:ext cx="208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Trang </a:t>
            </a:r>
            <a:r>
              <a:rPr lang="en-US" sz="18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giỏ</a:t>
            </a:r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endParaRPr lang="en-US" i="1" dirty="0"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9EBF2904-63C6-FF93-C278-79F59EEA6C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90"/>
          <a:stretch/>
        </p:blipFill>
        <p:spPr>
          <a:xfrm>
            <a:off x="796974" y="1134175"/>
            <a:ext cx="6920480" cy="458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93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Hình chữ nhật 18">
            <a:extLst>
              <a:ext uri="{FF2B5EF4-FFF2-40B4-BE49-F238E27FC236}">
                <a16:creationId xmlns:a16="http://schemas.microsoft.com/office/drawing/2014/main" id="{404E66C7-ADF1-752F-0D30-A14E4D0F55FB}"/>
              </a:ext>
            </a:extLst>
          </p:cNvPr>
          <p:cNvSpPr/>
          <p:nvPr/>
        </p:nvSpPr>
        <p:spPr>
          <a:xfrm>
            <a:off x="6541926" y="-2"/>
            <a:ext cx="5688563" cy="685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ình chữ nhật: Góc Tròn 20">
            <a:extLst>
              <a:ext uri="{FF2B5EF4-FFF2-40B4-BE49-F238E27FC236}">
                <a16:creationId xmlns:a16="http://schemas.microsoft.com/office/drawing/2014/main" id="{6A8F627A-1A45-7E9A-5A68-9359B0D3E70B}"/>
              </a:ext>
            </a:extLst>
          </p:cNvPr>
          <p:cNvSpPr/>
          <p:nvPr/>
        </p:nvSpPr>
        <p:spPr>
          <a:xfrm>
            <a:off x="8915400" y="1439303"/>
            <a:ext cx="2847975" cy="30099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D83CFBB1-58DA-48F4-8BB5-2C7A2BF58632}"/>
              </a:ext>
            </a:extLst>
          </p:cNvPr>
          <p:cNvSpPr/>
          <p:nvPr/>
        </p:nvSpPr>
        <p:spPr>
          <a:xfrm flipH="1" flipV="1">
            <a:off x="-1" y="0"/>
            <a:ext cx="839755" cy="746449"/>
          </a:xfrm>
          <a:custGeom>
            <a:avLst/>
            <a:gdLst>
              <a:gd name="connsiteX0" fmla="*/ 2347445 w 4431371"/>
              <a:gd name="connsiteY0" fmla="*/ 1508 h 4920571"/>
              <a:gd name="connsiteX1" fmla="*/ 3923907 w 4431371"/>
              <a:gd name="connsiteY1" fmla="*/ 722735 h 4920571"/>
              <a:gd name="connsiteX2" fmla="*/ 4431371 w 4431371"/>
              <a:gd name="connsiteY2" fmla="*/ 1268525 h 4920571"/>
              <a:gd name="connsiteX3" fmla="*/ 4431371 w 4431371"/>
              <a:gd name="connsiteY3" fmla="*/ 4719837 h 4920571"/>
              <a:gd name="connsiteX4" fmla="*/ 4230637 w 4431371"/>
              <a:gd name="connsiteY4" fmla="*/ 4920571 h 4920571"/>
              <a:gd name="connsiteX5" fmla="*/ 1641231 w 4431371"/>
              <a:gd name="connsiteY5" fmla="*/ 4920571 h 4920571"/>
              <a:gd name="connsiteX6" fmla="*/ 606250 w 4431371"/>
              <a:gd name="connsiteY6" fmla="*/ 3807423 h 4920571"/>
              <a:gd name="connsiteX7" fmla="*/ 722734 w 4431371"/>
              <a:gd name="connsiteY7" fmla="*/ 606250 h 4920571"/>
              <a:gd name="connsiteX8" fmla="*/ 2347445 w 4431371"/>
              <a:gd name="connsiteY8" fmla="*/ 1508 h 4920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31371" h="4920571">
                <a:moveTo>
                  <a:pt x="2347445" y="1508"/>
                </a:moveTo>
                <a:cubicBezTo>
                  <a:pt x="2926744" y="22588"/>
                  <a:pt x="3498000" y="264662"/>
                  <a:pt x="3923907" y="722735"/>
                </a:cubicBezTo>
                <a:lnTo>
                  <a:pt x="4431371" y="1268525"/>
                </a:lnTo>
                <a:lnTo>
                  <a:pt x="4431371" y="4719837"/>
                </a:lnTo>
                <a:cubicBezTo>
                  <a:pt x="4431371" y="4830699"/>
                  <a:pt x="4341499" y="4920571"/>
                  <a:pt x="4230637" y="4920571"/>
                </a:cubicBezTo>
                <a:lnTo>
                  <a:pt x="1641231" y="4920571"/>
                </a:lnTo>
                <a:lnTo>
                  <a:pt x="606250" y="3807423"/>
                </a:lnTo>
                <a:cubicBezTo>
                  <a:pt x="-245563" y="2891277"/>
                  <a:pt x="-193411" y="1458063"/>
                  <a:pt x="722734" y="606250"/>
                </a:cubicBezTo>
                <a:cubicBezTo>
                  <a:pt x="1180807" y="180344"/>
                  <a:pt x="1768147" y="-19572"/>
                  <a:pt x="2347445" y="1508"/>
                </a:cubicBezTo>
                <a:close/>
              </a:path>
            </a:pathLst>
          </a:custGeom>
          <a:solidFill>
            <a:srgbClr val="37B5B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8C93E30-B92E-45E4-A9D1-AC857B683392}"/>
              </a:ext>
            </a:extLst>
          </p:cNvPr>
          <p:cNvSpPr txBox="1"/>
          <p:nvPr/>
        </p:nvSpPr>
        <p:spPr>
          <a:xfrm>
            <a:off x="9196387" y="1974757"/>
            <a:ext cx="2514600" cy="193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Khi bạn chọn tiếp tục mua hàng ở trang giỏ hàng, trang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sẽ chuyển hướng đến trang đăng kí tài khoản đặt hàng.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87F4C94F-5249-4CF1-51DD-D3E3DB17C996}"/>
              </a:ext>
            </a:extLst>
          </p:cNvPr>
          <p:cNvSpPr txBox="1"/>
          <p:nvPr/>
        </p:nvSpPr>
        <p:spPr>
          <a:xfrm>
            <a:off x="894456" y="0"/>
            <a:ext cx="6096000" cy="742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Giao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diện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các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trang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Public</a:t>
            </a:r>
          </a:p>
        </p:txBody>
      </p:sp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2B346094-9554-5D15-BF29-534C12397477}"/>
              </a:ext>
            </a:extLst>
          </p:cNvPr>
          <p:cNvSpPr txBox="1"/>
          <p:nvPr/>
        </p:nvSpPr>
        <p:spPr>
          <a:xfrm>
            <a:off x="8743950" y="6079004"/>
            <a:ext cx="252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Trang </a:t>
            </a:r>
            <a:r>
              <a:rPr lang="en-US" sz="18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đăng</a:t>
            </a:r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ký</a:t>
            </a:r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khoản</a:t>
            </a:r>
            <a:endParaRPr lang="en-US" i="1" dirty="0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A3E7CFED-4EEC-C0C9-A6FD-D702DD5D0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6" y="1217502"/>
            <a:ext cx="7989377" cy="493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Hình chữ nhật 18">
            <a:extLst>
              <a:ext uri="{FF2B5EF4-FFF2-40B4-BE49-F238E27FC236}">
                <a16:creationId xmlns:a16="http://schemas.microsoft.com/office/drawing/2014/main" id="{404E66C7-ADF1-752F-0D30-A14E4D0F55FB}"/>
              </a:ext>
            </a:extLst>
          </p:cNvPr>
          <p:cNvSpPr/>
          <p:nvPr/>
        </p:nvSpPr>
        <p:spPr>
          <a:xfrm>
            <a:off x="6419850" y="1"/>
            <a:ext cx="5686425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ình chữ nhật: Góc Tròn 20">
            <a:extLst>
              <a:ext uri="{FF2B5EF4-FFF2-40B4-BE49-F238E27FC236}">
                <a16:creationId xmlns:a16="http://schemas.microsoft.com/office/drawing/2014/main" id="{6A8F627A-1A45-7E9A-5A68-9359B0D3E70B}"/>
              </a:ext>
            </a:extLst>
          </p:cNvPr>
          <p:cNvSpPr/>
          <p:nvPr/>
        </p:nvSpPr>
        <p:spPr>
          <a:xfrm>
            <a:off x="8915400" y="1439303"/>
            <a:ext cx="2847975" cy="30099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D83CFBB1-58DA-48F4-8BB5-2C7A2BF58632}"/>
              </a:ext>
            </a:extLst>
          </p:cNvPr>
          <p:cNvSpPr/>
          <p:nvPr/>
        </p:nvSpPr>
        <p:spPr>
          <a:xfrm flipH="1" flipV="1">
            <a:off x="-1" y="0"/>
            <a:ext cx="839755" cy="746449"/>
          </a:xfrm>
          <a:custGeom>
            <a:avLst/>
            <a:gdLst>
              <a:gd name="connsiteX0" fmla="*/ 2347445 w 4431371"/>
              <a:gd name="connsiteY0" fmla="*/ 1508 h 4920571"/>
              <a:gd name="connsiteX1" fmla="*/ 3923907 w 4431371"/>
              <a:gd name="connsiteY1" fmla="*/ 722735 h 4920571"/>
              <a:gd name="connsiteX2" fmla="*/ 4431371 w 4431371"/>
              <a:gd name="connsiteY2" fmla="*/ 1268525 h 4920571"/>
              <a:gd name="connsiteX3" fmla="*/ 4431371 w 4431371"/>
              <a:gd name="connsiteY3" fmla="*/ 4719837 h 4920571"/>
              <a:gd name="connsiteX4" fmla="*/ 4230637 w 4431371"/>
              <a:gd name="connsiteY4" fmla="*/ 4920571 h 4920571"/>
              <a:gd name="connsiteX5" fmla="*/ 1641231 w 4431371"/>
              <a:gd name="connsiteY5" fmla="*/ 4920571 h 4920571"/>
              <a:gd name="connsiteX6" fmla="*/ 606250 w 4431371"/>
              <a:gd name="connsiteY6" fmla="*/ 3807423 h 4920571"/>
              <a:gd name="connsiteX7" fmla="*/ 722734 w 4431371"/>
              <a:gd name="connsiteY7" fmla="*/ 606250 h 4920571"/>
              <a:gd name="connsiteX8" fmla="*/ 2347445 w 4431371"/>
              <a:gd name="connsiteY8" fmla="*/ 1508 h 4920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31371" h="4920571">
                <a:moveTo>
                  <a:pt x="2347445" y="1508"/>
                </a:moveTo>
                <a:cubicBezTo>
                  <a:pt x="2926744" y="22588"/>
                  <a:pt x="3498000" y="264662"/>
                  <a:pt x="3923907" y="722735"/>
                </a:cubicBezTo>
                <a:lnTo>
                  <a:pt x="4431371" y="1268525"/>
                </a:lnTo>
                <a:lnTo>
                  <a:pt x="4431371" y="4719837"/>
                </a:lnTo>
                <a:cubicBezTo>
                  <a:pt x="4431371" y="4830699"/>
                  <a:pt x="4341499" y="4920571"/>
                  <a:pt x="4230637" y="4920571"/>
                </a:cubicBezTo>
                <a:lnTo>
                  <a:pt x="1641231" y="4920571"/>
                </a:lnTo>
                <a:lnTo>
                  <a:pt x="606250" y="3807423"/>
                </a:lnTo>
                <a:cubicBezTo>
                  <a:pt x="-245563" y="2891277"/>
                  <a:pt x="-193411" y="1458063"/>
                  <a:pt x="722734" y="606250"/>
                </a:cubicBezTo>
                <a:cubicBezTo>
                  <a:pt x="1180807" y="180344"/>
                  <a:pt x="1768147" y="-19572"/>
                  <a:pt x="2347445" y="1508"/>
                </a:cubicBezTo>
                <a:close/>
              </a:path>
            </a:pathLst>
          </a:custGeom>
          <a:solidFill>
            <a:srgbClr val="37B5B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8C93E30-B92E-45E4-A9D1-AC857B683392}"/>
              </a:ext>
            </a:extLst>
          </p:cNvPr>
          <p:cNvSpPr txBox="1"/>
          <p:nvPr/>
        </p:nvSpPr>
        <p:spPr>
          <a:xfrm>
            <a:off x="9196387" y="1974757"/>
            <a:ext cx="2514600" cy="163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Sau khi đăng ký tài khoản thành công, người dùng sẽ tự chuyển hướng sang trang đăng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p.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87F4C94F-5249-4CF1-51DD-D3E3DB17C996}"/>
              </a:ext>
            </a:extLst>
          </p:cNvPr>
          <p:cNvSpPr txBox="1"/>
          <p:nvPr/>
        </p:nvSpPr>
        <p:spPr>
          <a:xfrm>
            <a:off x="894456" y="0"/>
            <a:ext cx="6096000" cy="742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Giao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diện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các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trang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Public</a:t>
            </a:r>
          </a:p>
        </p:txBody>
      </p:sp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2B346094-9554-5D15-BF29-534C12397477}"/>
              </a:ext>
            </a:extLst>
          </p:cNvPr>
          <p:cNvSpPr txBox="1"/>
          <p:nvPr/>
        </p:nvSpPr>
        <p:spPr>
          <a:xfrm>
            <a:off x="8743950" y="6079004"/>
            <a:ext cx="284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Trang </a:t>
            </a:r>
            <a:r>
              <a:rPr lang="en-US" sz="18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đăng</a:t>
            </a:r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nhập</a:t>
            </a:r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khoản</a:t>
            </a:r>
            <a:endParaRPr lang="en-US" i="1" dirty="0"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A7187D7F-E999-04E0-47F0-BD2E6DE46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449" y="869039"/>
            <a:ext cx="8401051" cy="572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84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Hình ảnh 7">
            <a:extLst>
              <a:ext uri="{FF2B5EF4-FFF2-40B4-BE49-F238E27FC236}">
                <a16:creationId xmlns:a16="http://schemas.microsoft.com/office/drawing/2014/main" id="{86BE9748-42B5-D605-306E-7DF71182D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739950" y="417636"/>
            <a:ext cx="7452049" cy="6440360"/>
          </a:xfrm>
          <a:prstGeom prst="rect">
            <a:avLst/>
          </a:prstGeom>
        </p:spPr>
      </p:pic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D83CFBB1-58DA-48F4-8BB5-2C7A2BF58632}"/>
              </a:ext>
            </a:extLst>
          </p:cNvPr>
          <p:cNvSpPr/>
          <p:nvPr/>
        </p:nvSpPr>
        <p:spPr>
          <a:xfrm flipH="1" flipV="1">
            <a:off x="-1" y="0"/>
            <a:ext cx="839755" cy="746449"/>
          </a:xfrm>
          <a:custGeom>
            <a:avLst/>
            <a:gdLst>
              <a:gd name="connsiteX0" fmla="*/ 2347445 w 4431371"/>
              <a:gd name="connsiteY0" fmla="*/ 1508 h 4920571"/>
              <a:gd name="connsiteX1" fmla="*/ 3923907 w 4431371"/>
              <a:gd name="connsiteY1" fmla="*/ 722735 h 4920571"/>
              <a:gd name="connsiteX2" fmla="*/ 4431371 w 4431371"/>
              <a:gd name="connsiteY2" fmla="*/ 1268525 h 4920571"/>
              <a:gd name="connsiteX3" fmla="*/ 4431371 w 4431371"/>
              <a:gd name="connsiteY3" fmla="*/ 4719837 h 4920571"/>
              <a:gd name="connsiteX4" fmla="*/ 4230637 w 4431371"/>
              <a:gd name="connsiteY4" fmla="*/ 4920571 h 4920571"/>
              <a:gd name="connsiteX5" fmla="*/ 1641231 w 4431371"/>
              <a:gd name="connsiteY5" fmla="*/ 4920571 h 4920571"/>
              <a:gd name="connsiteX6" fmla="*/ 606250 w 4431371"/>
              <a:gd name="connsiteY6" fmla="*/ 3807423 h 4920571"/>
              <a:gd name="connsiteX7" fmla="*/ 722734 w 4431371"/>
              <a:gd name="connsiteY7" fmla="*/ 606250 h 4920571"/>
              <a:gd name="connsiteX8" fmla="*/ 2347445 w 4431371"/>
              <a:gd name="connsiteY8" fmla="*/ 1508 h 4920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31371" h="4920571">
                <a:moveTo>
                  <a:pt x="2347445" y="1508"/>
                </a:moveTo>
                <a:cubicBezTo>
                  <a:pt x="2926744" y="22588"/>
                  <a:pt x="3498000" y="264662"/>
                  <a:pt x="3923907" y="722735"/>
                </a:cubicBezTo>
                <a:lnTo>
                  <a:pt x="4431371" y="1268525"/>
                </a:lnTo>
                <a:lnTo>
                  <a:pt x="4431371" y="4719837"/>
                </a:lnTo>
                <a:cubicBezTo>
                  <a:pt x="4431371" y="4830699"/>
                  <a:pt x="4341499" y="4920571"/>
                  <a:pt x="4230637" y="4920571"/>
                </a:cubicBezTo>
                <a:lnTo>
                  <a:pt x="1641231" y="4920571"/>
                </a:lnTo>
                <a:lnTo>
                  <a:pt x="606250" y="3807423"/>
                </a:lnTo>
                <a:cubicBezTo>
                  <a:pt x="-245563" y="2891277"/>
                  <a:pt x="-193411" y="1458063"/>
                  <a:pt x="722734" y="606250"/>
                </a:cubicBezTo>
                <a:cubicBezTo>
                  <a:pt x="1180807" y="180344"/>
                  <a:pt x="1768147" y="-19572"/>
                  <a:pt x="2347445" y="1508"/>
                </a:cubicBezTo>
                <a:close/>
              </a:path>
            </a:pathLst>
          </a:custGeom>
          <a:solidFill>
            <a:srgbClr val="37B5B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8C93E30-B92E-45E4-A9D1-AC857B683392}"/>
              </a:ext>
            </a:extLst>
          </p:cNvPr>
          <p:cNvSpPr txBox="1"/>
          <p:nvPr/>
        </p:nvSpPr>
        <p:spPr>
          <a:xfrm>
            <a:off x="-1" y="985429"/>
            <a:ext cx="6224336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Sau khi người dùng đăng nhập,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sẽ chuyển hướng sang trang đặt hàng và hiển thị thông tin hóa đơn của đơn hàng khi nãy.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87F4C94F-5249-4CF1-51DD-D3E3DB17C996}"/>
              </a:ext>
            </a:extLst>
          </p:cNvPr>
          <p:cNvSpPr txBox="1"/>
          <p:nvPr/>
        </p:nvSpPr>
        <p:spPr>
          <a:xfrm>
            <a:off x="894456" y="0"/>
            <a:ext cx="6096000" cy="742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Giao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diện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các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trang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Public</a:t>
            </a:r>
          </a:p>
        </p:txBody>
      </p:sp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2B346094-9554-5D15-BF29-534C12397477}"/>
              </a:ext>
            </a:extLst>
          </p:cNvPr>
          <p:cNvSpPr txBox="1"/>
          <p:nvPr/>
        </p:nvSpPr>
        <p:spPr>
          <a:xfrm>
            <a:off x="5217443" y="6455681"/>
            <a:ext cx="284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Trang </a:t>
            </a:r>
            <a:r>
              <a:rPr lang="en-US" sz="18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đặt</a:t>
            </a:r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i="1" dirty="0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AE547D2D-3854-F350-6B99-6ED8C5E7E1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7"/>
          <a:stretch/>
        </p:blipFill>
        <p:spPr>
          <a:xfrm>
            <a:off x="64167" y="2001092"/>
            <a:ext cx="6096000" cy="4131301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D6630BF9-3286-C55A-6A42-5E84B6C1DF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672" y="1096267"/>
            <a:ext cx="5839328" cy="4131301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319B6908-BFB8-CA1A-EFDB-C05415C2D50E}"/>
              </a:ext>
            </a:extLst>
          </p:cNvPr>
          <p:cNvSpPr txBox="1"/>
          <p:nvPr/>
        </p:nvSpPr>
        <p:spPr>
          <a:xfrm>
            <a:off x="6416841" y="5384827"/>
            <a:ext cx="5710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dùng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kiểm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tin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hóa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tin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trước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nhấn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đặt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hang.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81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42287815-356F-436C-B150-1FA0D52CEBD2}"/>
              </a:ext>
            </a:extLst>
          </p:cNvPr>
          <p:cNvSpPr/>
          <p:nvPr/>
        </p:nvSpPr>
        <p:spPr>
          <a:xfrm rot="5400000" flipH="1">
            <a:off x="8452246" y="3127456"/>
            <a:ext cx="3866651" cy="3619499"/>
          </a:xfrm>
          <a:custGeom>
            <a:avLst/>
            <a:gdLst>
              <a:gd name="connsiteX0" fmla="*/ 0 w 4221877"/>
              <a:gd name="connsiteY0" fmla="*/ 0 h 3952019"/>
              <a:gd name="connsiteX1" fmla="*/ 4221877 w 4221877"/>
              <a:gd name="connsiteY1" fmla="*/ 0 h 3952019"/>
              <a:gd name="connsiteX2" fmla="*/ 4163765 w 4221877"/>
              <a:gd name="connsiteY2" fmla="*/ 203448 h 3952019"/>
              <a:gd name="connsiteX3" fmla="*/ 3448050 w 4221877"/>
              <a:gd name="connsiteY3" fmla="*/ 1619250 h 3952019"/>
              <a:gd name="connsiteX4" fmla="*/ 1866900 w 4221877"/>
              <a:gd name="connsiteY4" fmla="*/ 2362200 h 3952019"/>
              <a:gd name="connsiteX5" fmla="*/ 628650 w 4221877"/>
              <a:gd name="connsiteY5" fmla="*/ 3162300 h 3952019"/>
              <a:gd name="connsiteX6" fmla="*/ 51534 w 4221877"/>
              <a:gd name="connsiteY6" fmla="*/ 3881314 h 3952019"/>
              <a:gd name="connsiteX7" fmla="*/ 0 w 4221877"/>
              <a:gd name="connsiteY7" fmla="*/ 3952019 h 3952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1877" h="3952019">
                <a:moveTo>
                  <a:pt x="0" y="0"/>
                </a:moveTo>
                <a:lnTo>
                  <a:pt x="4221877" y="0"/>
                </a:lnTo>
                <a:lnTo>
                  <a:pt x="4163765" y="203448"/>
                </a:lnTo>
                <a:cubicBezTo>
                  <a:pt x="4006453" y="710208"/>
                  <a:pt x="3750469" y="1290638"/>
                  <a:pt x="3448050" y="1619250"/>
                </a:cubicBezTo>
                <a:cubicBezTo>
                  <a:pt x="3044825" y="2057400"/>
                  <a:pt x="2451100" y="2085975"/>
                  <a:pt x="1866900" y="2362200"/>
                </a:cubicBezTo>
                <a:cubicBezTo>
                  <a:pt x="1282700" y="2638425"/>
                  <a:pt x="1168400" y="2593975"/>
                  <a:pt x="628650" y="3162300"/>
                </a:cubicBezTo>
                <a:cubicBezTo>
                  <a:pt x="459978" y="3339902"/>
                  <a:pt x="262471" y="3594398"/>
                  <a:pt x="51534" y="3881314"/>
                </a:cubicBezTo>
                <a:lnTo>
                  <a:pt x="0" y="3952019"/>
                </a:lnTo>
                <a:close/>
              </a:path>
            </a:pathLst>
          </a:custGeom>
          <a:solidFill>
            <a:srgbClr val="37B5B5"/>
          </a:solidFill>
          <a:ln>
            <a:noFill/>
          </a:ln>
          <a:effectLst>
            <a:outerShdw dist="88900" sx="1000" sy="1000" algn="t" rotWithShape="0">
              <a:srgbClr val="FE9B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rgbClr val="203958"/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0D451B70-E419-4580-8533-C0696857F581}"/>
              </a:ext>
            </a:extLst>
          </p:cNvPr>
          <p:cNvSpPr/>
          <p:nvPr/>
        </p:nvSpPr>
        <p:spPr>
          <a:xfrm>
            <a:off x="-18643" y="0"/>
            <a:ext cx="4933543" cy="4394200"/>
          </a:xfrm>
          <a:custGeom>
            <a:avLst/>
            <a:gdLst>
              <a:gd name="connsiteX0" fmla="*/ 0 w 4221877"/>
              <a:gd name="connsiteY0" fmla="*/ 0 h 3952019"/>
              <a:gd name="connsiteX1" fmla="*/ 4221877 w 4221877"/>
              <a:gd name="connsiteY1" fmla="*/ 0 h 3952019"/>
              <a:gd name="connsiteX2" fmla="*/ 4163765 w 4221877"/>
              <a:gd name="connsiteY2" fmla="*/ 203448 h 3952019"/>
              <a:gd name="connsiteX3" fmla="*/ 3448050 w 4221877"/>
              <a:gd name="connsiteY3" fmla="*/ 1619250 h 3952019"/>
              <a:gd name="connsiteX4" fmla="*/ 1866900 w 4221877"/>
              <a:gd name="connsiteY4" fmla="*/ 2362200 h 3952019"/>
              <a:gd name="connsiteX5" fmla="*/ 628650 w 4221877"/>
              <a:gd name="connsiteY5" fmla="*/ 3162300 h 3952019"/>
              <a:gd name="connsiteX6" fmla="*/ 51534 w 4221877"/>
              <a:gd name="connsiteY6" fmla="*/ 3881314 h 3952019"/>
              <a:gd name="connsiteX7" fmla="*/ 0 w 4221877"/>
              <a:gd name="connsiteY7" fmla="*/ 3952019 h 3952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1877" h="3952019">
                <a:moveTo>
                  <a:pt x="0" y="0"/>
                </a:moveTo>
                <a:lnTo>
                  <a:pt x="4221877" y="0"/>
                </a:lnTo>
                <a:lnTo>
                  <a:pt x="4163765" y="203448"/>
                </a:lnTo>
                <a:cubicBezTo>
                  <a:pt x="4006453" y="710208"/>
                  <a:pt x="3750469" y="1290638"/>
                  <a:pt x="3448050" y="1619250"/>
                </a:cubicBezTo>
                <a:cubicBezTo>
                  <a:pt x="3044825" y="2057400"/>
                  <a:pt x="2451100" y="2085975"/>
                  <a:pt x="1866900" y="2362200"/>
                </a:cubicBezTo>
                <a:cubicBezTo>
                  <a:pt x="1282700" y="2638425"/>
                  <a:pt x="1168400" y="2593975"/>
                  <a:pt x="628650" y="3162300"/>
                </a:cubicBezTo>
                <a:cubicBezTo>
                  <a:pt x="459978" y="3339902"/>
                  <a:pt x="262471" y="3594398"/>
                  <a:pt x="51534" y="3881314"/>
                </a:cubicBezTo>
                <a:lnTo>
                  <a:pt x="0" y="3952019"/>
                </a:lnTo>
                <a:close/>
              </a:path>
            </a:pathLst>
          </a:custGeom>
          <a:solidFill>
            <a:srgbClr val="37B5B5"/>
          </a:solidFill>
          <a:ln>
            <a:noFill/>
          </a:ln>
          <a:effectLst>
            <a:outerShdw sx="1000" sy="1000" algn="t" rotWithShape="0">
              <a:srgbClr val="FE9B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rgbClr val="203958"/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49C7266B-F21F-477A-820E-187461518DCF}"/>
              </a:ext>
            </a:extLst>
          </p:cNvPr>
          <p:cNvSpPr/>
          <p:nvPr/>
        </p:nvSpPr>
        <p:spPr>
          <a:xfrm>
            <a:off x="545357" y="625514"/>
            <a:ext cx="11095418" cy="5654474"/>
          </a:xfrm>
          <a:prstGeom prst="roundRect">
            <a:avLst>
              <a:gd name="adj" fmla="val 3550"/>
            </a:avLst>
          </a:prstGeom>
          <a:gradFill flip="none" rotWithShape="1">
            <a:gsLst>
              <a:gs pos="100000">
                <a:schemeClr val="bg1"/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outerShdw blurRad="508000" dist="63500" dir="5400000" algn="t" rotWithShape="0">
              <a:srgbClr val="2E655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03958"/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97" name="任意多边形: 形状 96">
            <a:extLst>
              <a:ext uri="{FF2B5EF4-FFF2-40B4-BE49-F238E27FC236}">
                <a16:creationId xmlns:a16="http://schemas.microsoft.com/office/drawing/2014/main" id="{1D928AD9-34CF-4AE2-ABC3-DC4E2AB7284F}"/>
              </a:ext>
            </a:extLst>
          </p:cNvPr>
          <p:cNvSpPr/>
          <p:nvPr/>
        </p:nvSpPr>
        <p:spPr>
          <a:xfrm>
            <a:off x="545357" y="566906"/>
            <a:ext cx="4215373" cy="3598773"/>
          </a:xfrm>
          <a:custGeom>
            <a:avLst/>
            <a:gdLst>
              <a:gd name="connsiteX0" fmla="*/ 3003021 w 4215373"/>
              <a:gd name="connsiteY0" fmla="*/ 0 h 3598773"/>
              <a:gd name="connsiteX1" fmla="*/ 4135541 w 4215373"/>
              <a:gd name="connsiteY1" fmla="*/ 0 h 3598773"/>
              <a:gd name="connsiteX2" fmla="*/ 4155859 w 4215373"/>
              <a:gd name="connsiteY2" fmla="*/ 79021 h 3598773"/>
              <a:gd name="connsiteX3" fmla="*/ 4215373 w 4215373"/>
              <a:gd name="connsiteY3" fmla="*/ 669393 h 3598773"/>
              <a:gd name="connsiteX4" fmla="*/ 1285993 w 4215373"/>
              <a:gd name="connsiteY4" fmla="*/ 3598773 h 3598773"/>
              <a:gd name="connsiteX5" fmla="*/ 145746 w 4215373"/>
              <a:gd name="connsiteY5" fmla="*/ 3368568 h 3598773"/>
              <a:gd name="connsiteX6" fmla="*/ 0 w 4215373"/>
              <a:gd name="connsiteY6" fmla="*/ 3298358 h 3598773"/>
              <a:gd name="connsiteX7" fmla="*/ 0 w 4215373"/>
              <a:gd name="connsiteY7" fmla="*/ 1989876 h 3598773"/>
              <a:gd name="connsiteX8" fmla="*/ 112897 w 4215373"/>
              <a:gd name="connsiteY8" fmla="*/ 2092483 h 3598773"/>
              <a:gd name="connsiteX9" fmla="*/ 1285992 w 4215373"/>
              <a:gd name="connsiteY9" fmla="*/ 2513613 h 3598773"/>
              <a:gd name="connsiteX10" fmla="*/ 3130212 w 4215373"/>
              <a:gd name="connsiteY10" fmla="*/ 669393 h 3598773"/>
              <a:gd name="connsiteX11" fmla="*/ 3047300 w 4215373"/>
              <a:gd name="connsiteY11" fmla="*/ 120978 h 359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15373" h="3598773">
                <a:moveTo>
                  <a:pt x="3003021" y="0"/>
                </a:moveTo>
                <a:lnTo>
                  <a:pt x="4135541" y="0"/>
                </a:lnTo>
                <a:lnTo>
                  <a:pt x="4155859" y="79021"/>
                </a:lnTo>
                <a:cubicBezTo>
                  <a:pt x="4194881" y="269716"/>
                  <a:pt x="4215373" y="467162"/>
                  <a:pt x="4215373" y="669393"/>
                </a:cubicBezTo>
                <a:cubicBezTo>
                  <a:pt x="4215373" y="2287245"/>
                  <a:pt x="2903845" y="3598773"/>
                  <a:pt x="1285993" y="3598773"/>
                </a:cubicBezTo>
                <a:cubicBezTo>
                  <a:pt x="881530" y="3598773"/>
                  <a:pt x="496212" y="3516803"/>
                  <a:pt x="145746" y="3368568"/>
                </a:cubicBezTo>
                <a:lnTo>
                  <a:pt x="0" y="3298358"/>
                </a:lnTo>
                <a:lnTo>
                  <a:pt x="0" y="1989876"/>
                </a:lnTo>
                <a:lnTo>
                  <a:pt x="112897" y="2092483"/>
                </a:lnTo>
                <a:cubicBezTo>
                  <a:pt x="431687" y="2355572"/>
                  <a:pt x="840383" y="2513613"/>
                  <a:pt x="1285992" y="2513613"/>
                </a:cubicBezTo>
                <a:cubicBezTo>
                  <a:pt x="2304527" y="2513613"/>
                  <a:pt x="3130212" y="1687928"/>
                  <a:pt x="3130212" y="669393"/>
                </a:cubicBezTo>
                <a:cubicBezTo>
                  <a:pt x="3130212" y="478418"/>
                  <a:pt x="3101184" y="294222"/>
                  <a:pt x="3047300" y="120978"/>
                </a:cubicBezTo>
                <a:close/>
              </a:path>
            </a:pathLst>
          </a:custGeom>
          <a:solidFill>
            <a:srgbClr val="37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03958"/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01" name="任意多边形: 形状 100">
            <a:extLst>
              <a:ext uri="{FF2B5EF4-FFF2-40B4-BE49-F238E27FC236}">
                <a16:creationId xmlns:a16="http://schemas.microsoft.com/office/drawing/2014/main" id="{E993F56B-F57D-4CFB-9C3F-D10A04978001}"/>
              </a:ext>
            </a:extLst>
          </p:cNvPr>
          <p:cNvSpPr/>
          <p:nvPr/>
        </p:nvSpPr>
        <p:spPr>
          <a:xfrm>
            <a:off x="548291" y="6074110"/>
            <a:ext cx="11095418" cy="205878"/>
          </a:xfrm>
          <a:custGeom>
            <a:avLst/>
            <a:gdLst>
              <a:gd name="connsiteX0" fmla="*/ 0 w 11095418"/>
              <a:gd name="connsiteY0" fmla="*/ 0 h 205878"/>
              <a:gd name="connsiteX1" fmla="*/ 11095418 w 11095418"/>
              <a:gd name="connsiteY1" fmla="*/ 0 h 205878"/>
              <a:gd name="connsiteX2" fmla="*/ 11095418 w 11095418"/>
              <a:gd name="connsiteY2" fmla="*/ 5144 h 205878"/>
              <a:gd name="connsiteX3" fmla="*/ 10894684 w 11095418"/>
              <a:gd name="connsiteY3" fmla="*/ 205878 h 205878"/>
              <a:gd name="connsiteX4" fmla="*/ 200734 w 11095418"/>
              <a:gd name="connsiteY4" fmla="*/ 205878 h 205878"/>
              <a:gd name="connsiteX5" fmla="*/ 0 w 11095418"/>
              <a:gd name="connsiteY5" fmla="*/ 5144 h 205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95418" h="205878">
                <a:moveTo>
                  <a:pt x="0" y="0"/>
                </a:moveTo>
                <a:lnTo>
                  <a:pt x="11095418" y="0"/>
                </a:lnTo>
                <a:lnTo>
                  <a:pt x="11095418" y="5144"/>
                </a:lnTo>
                <a:cubicBezTo>
                  <a:pt x="11095418" y="116006"/>
                  <a:pt x="11005546" y="205878"/>
                  <a:pt x="10894684" y="205878"/>
                </a:cubicBezTo>
                <a:lnTo>
                  <a:pt x="200734" y="205878"/>
                </a:lnTo>
                <a:cubicBezTo>
                  <a:pt x="89872" y="205878"/>
                  <a:pt x="0" y="116006"/>
                  <a:pt x="0" y="5144"/>
                </a:cubicBezTo>
                <a:close/>
              </a:path>
            </a:pathLst>
          </a:custGeom>
          <a:solidFill>
            <a:srgbClr val="37B5B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03958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70061EE6-108E-44CF-8093-E61FCFC51540}"/>
              </a:ext>
            </a:extLst>
          </p:cNvPr>
          <p:cNvSpPr txBox="1"/>
          <p:nvPr/>
        </p:nvSpPr>
        <p:spPr>
          <a:xfrm>
            <a:off x="380173" y="1432346"/>
            <a:ext cx="3244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/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59号-创粗黑" panose="00000500000000000000" pitchFamily="2" charset="-122"/>
                <a:cs typeface="Times New Roman" panose="02020603050405020304" pitchFamily="18" charset="0"/>
                <a:sym typeface="Source Han Serif SC" panose="02020400000000000000" pitchFamily="18" charset="-122"/>
              </a:rPr>
              <a:t>NỘI DUNG</a:t>
            </a: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7A7DE0E7-665E-4ED4-B62B-C5844117A06B}"/>
              </a:ext>
            </a:extLst>
          </p:cNvPr>
          <p:cNvSpPr/>
          <p:nvPr/>
        </p:nvSpPr>
        <p:spPr>
          <a:xfrm>
            <a:off x="2600555" y="4383327"/>
            <a:ext cx="1015624" cy="1015624"/>
          </a:xfrm>
          <a:prstGeom prst="ellipse">
            <a:avLst/>
          </a:prstGeom>
          <a:solidFill>
            <a:srgbClr val="2E655F">
              <a:alpha val="1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67B9059D-3452-43EF-B89D-CE10A523B239}"/>
              </a:ext>
            </a:extLst>
          </p:cNvPr>
          <p:cNvSpPr/>
          <p:nvPr/>
        </p:nvSpPr>
        <p:spPr>
          <a:xfrm flipH="1">
            <a:off x="9739272" y="1853240"/>
            <a:ext cx="600257" cy="600257"/>
          </a:xfrm>
          <a:prstGeom prst="ellipse">
            <a:avLst/>
          </a:prstGeom>
          <a:solidFill>
            <a:srgbClr val="2E655F">
              <a:alpha val="1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34" name="Freeform 37">
            <a:extLst>
              <a:ext uri="{FF2B5EF4-FFF2-40B4-BE49-F238E27FC236}">
                <a16:creationId xmlns:a16="http://schemas.microsoft.com/office/drawing/2014/main" id="{89287C6F-8E90-4BFB-BF4E-E83A70EEC4CB}"/>
              </a:ext>
            </a:extLst>
          </p:cNvPr>
          <p:cNvSpPr>
            <a:spLocks noEditPoints="1"/>
          </p:cNvSpPr>
          <p:nvPr/>
        </p:nvSpPr>
        <p:spPr bwMode="auto">
          <a:xfrm>
            <a:off x="5271013" y="3857525"/>
            <a:ext cx="444403" cy="444403"/>
          </a:xfrm>
          <a:custGeom>
            <a:avLst/>
            <a:gdLst/>
            <a:ahLst/>
            <a:cxnLst>
              <a:cxn ang="0">
                <a:pos x="81" y="0"/>
              </a:cxn>
              <a:cxn ang="0">
                <a:pos x="2" y="78"/>
              </a:cxn>
              <a:cxn ang="0">
                <a:pos x="13" y="119"/>
              </a:cxn>
              <a:cxn ang="0">
                <a:pos x="0" y="160"/>
              </a:cxn>
              <a:cxn ang="0">
                <a:pos x="45" y="148"/>
              </a:cxn>
              <a:cxn ang="0">
                <a:pos x="81" y="157"/>
              </a:cxn>
              <a:cxn ang="0">
                <a:pos x="160" y="78"/>
              </a:cxn>
              <a:cxn ang="0">
                <a:pos x="81" y="0"/>
              </a:cxn>
              <a:cxn ang="0">
                <a:pos x="44" y="88"/>
              </a:cxn>
              <a:cxn ang="0">
                <a:pos x="34" y="78"/>
              </a:cxn>
              <a:cxn ang="0">
                <a:pos x="44" y="68"/>
              </a:cxn>
              <a:cxn ang="0">
                <a:pos x="54" y="78"/>
              </a:cxn>
              <a:cxn ang="0">
                <a:pos x="44" y="88"/>
              </a:cxn>
              <a:cxn ang="0">
                <a:pos x="82" y="88"/>
              </a:cxn>
              <a:cxn ang="0">
                <a:pos x="71" y="78"/>
              </a:cxn>
              <a:cxn ang="0">
                <a:pos x="82" y="68"/>
              </a:cxn>
              <a:cxn ang="0">
                <a:pos x="92" y="78"/>
              </a:cxn>
              <a:cxn ang="0">
                <a:pos x="82" y="88"/>
              </a:cxn>
              <a:cxn ang="0">
                <a:pos x="119" y="88"/>
              </a:cxn>
              <a:cxn ang="0">
                <a:pos x="109" y="78"/>
              </a:cxn>
              <a:cxn ang="0">
                <a:pos x="119" y="68"/>
              </a:cxn>
              <a:cxn ang="0">
                <a:pos x="130" y="78"/>
              </a:cxn>
              <a:cxn ang="0">
                <a:pos x="119" y="88"/>
              </a:cxn>
            </a:cxnLst>
            <a:rect l="0" t="0" r="r" b="b"/>
            <a:pathLst>
              <a:path w="160" h="160">
                <a:moveTo>
                  <a:pt x="81" y="0"/>
                </a:moveTo>
                <a:cubicBezTo>
                  <a:pt x="38" y="0"/>
                  <a:pt x="2" y="35"/>
                  <a:pt x="2" y="78"/>
                </a:cubicBezTo>
                <a:cubicBezTo>
                  <a:pt x="2" y="93"/>
                  <a:pt x="6" y="107"/>
                  <a:pt x="13" y="119"/>
                </a:cubicBezTo>
                <a:cubicBezTo>
                  <a:pt x="0" y="160"/>
                  <a:pt x="0" y="160"/>
                  <a:pt x="0" y="160"/>
                </a:cubicBezTo>
                <a:cubicBezTo>
                  <a:pt x="45" y="148"/>
                  <a:pt x="45" y="148"/>
                  <a:pt x="45" y="148"/>
                </a:cubicBezTo>
                <a:cubicBezTo>
                  <a:pt x="56" y="154"/>
                  <a:pt x="68" y="157"/>
                  <a:pt x="81" y="157"/>
                </a:cubicBezTo>
                <a:cubicBezTo>
                  <a:pt x="125" y="157"/>
                  <a:pt x="160" y="122"/>
                  <a:pt x="160" y="78"/>
                </a:cubicBezTo>
                <a:cubicBezTo>
                  <a:pt x="160" y="35"/>
                  <a:pt x="125" y="0"/>
                  <a:pt x="81" y="0"/>
                </a:cubicBezTo>
                <a:close/>
                <a:moveTo>
                  <a:pt x="44" y="88"/>
                </a:moveTo>
                <a:cubicBezTo>
                  <a:pt x="38" y="88"/>
                  <a:pt x="34" y="84"/>
                  <a:pt x="34" y="78"/>
                </a:cubicBezTo>
                <a:cubicBezTo>
                  <a:pt x="34" y="72"/>
                  <a:pt x="38" y="68"/>
                  <a:pt x="44" y="68"/>
                </a:cubicBezTo>
                <a:cubicBezTo>
                  <a:pt x="50" y="68"/>
                  <a:pt x="54" y="72"/>
                  <a:pt x="54" y="78"/>
                </a:cubicBezTo>
                <a:cubicBezTo>
                  <a:pt x="54" y="84"/>
                  <a:pt x="50" y="88"/>
                  <a:pt x="44" y="88"/>
                </a:cubicBezTo>
                <a:close/>
                <a:moveTo>
                  <a:pt x="82" y="88"/>
                </a:moveTo>
                <a:cubicBezTo>
                  <a:pt x="76" y="88"/>
                  <a:pt x="71" y="84"/>
                  <a:pt x="71" y="78"/>
                </a:cubicBezTo>
                <a:cubicBezTo>
                  <a:pt x="71" y="72"/>
                  <a:pt x="76" y="68"/>
                  <a:pt x="82" y="68"/>
                </a:cubicBezTo>
                <a:cubicBezTo>
                  <a:pt x="87" y="68"/>
                  <a:pt x="92" y="72"/>
                  <a:pt x="92" y="78"/>
                </a:cubicBezTo>
                <a:cubicBezTo>
                  <a:pt x="92" y="84"/>
                  <a:pt x="87" y="88"/>
                  <a:pt x="82" y="88"/>
                </a:cubicBezTo>
                <a:close/>
                <a:moveTo>
                  <a:pt x="119" y="88"/>
                </a:moveTo>
                <a:cubicBezTo>
                  <a:pt x="114" y="88"/>
                  <a:pt x="109" y="84"/>
                  <a:pt x="109" y="78"/>
                </a:cubicBezTo>
                <a:cubicBezTo>
                  <a:pt x="109" y="72"/>
                  <a:pt x="114" y="68"/>
                  <a:pt x="119" y="68"/>
                </a:cubicBezTo>
                <a:cubicBezTo>
                  <a:pt x="125" y="68"/>
                  <a:pt x="130" y="72"/>
                  <a:pt x="130" y="78"/>
                </a:cubicBezTo>
                <a:cubicBezTo>
                  <a:pt x="130" y="84"/>
                  <a:pt x="125" y="88"/>
                  <a:pt x="119" y="88"/>
                </a:cubicBezTo>
                <a:close/>
              </a:path>
            </a:pathLst>
          </a:custGeom>
          <a:solidFill>
            <a:srgbClr val="37B5B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59">
            <a:extLst>
              <a:ext uri="{FF2B5EF4-FFF2-40B4-BE49-F238E27FC236}">
                <a16:creationId xmlns:a16="http://schemas.microsoft.com/office/drawing/2014/main" id="{CE680F3F-6B67-4D0D-A1A5-EA0B5FED54FB}"/>
              </a:ext>
            </a:extLst>
          </p:cNvPr>
          <p:cNvSpPr>
            <a:spLocks noEditPoints="1"/>
          </p:cNvSpPr>
          <p:nvPr/>
        </p:nvSpPr>
        <p:spPr bwMode="auto">
          <a:xfrm>
            <a:off x="5238807" y="1902016"/>
            <a:ext cx="444403" cy="403255"/>
          </a:xfrm>
          <a:custGeom>
            <a:avLst/>
            <a:gdLst/>
            <a:ahLst/>
            <a:cxnLst>
              <a:cxn ang="0">
                <a:pos x="138" y="0"/>
              </a:cxn>
              <a:cxn ang="0">
                <a:pos x="22" y="0"/>
              </a:cxn>
              <a:cxn ang="0">
                <a:pos x="0" y="22"/>
              </a:cxn>
              <a:cxn ang="0">
                <a:pos x="0" y="96"/>
              </a:cxn>
              <a:cxn ang="0">
                <a:pos x="22" y="118"/>
              </a:cxn>
              <a:cxn ang="0">
                <a:pos x="97" y="118"/>
              </a:cxn>
              <a:cxn ang="0">
                <a:pos x="137" y="144"/>
              </a:cxn>
              <a:cxn ang="0">
                <a:pos x="139" y="145"/>
              </a:cxn>
              <a:cxn ang="0">
                <a:pos x="141" y="144"/>
              </a:cxn>
              <a:cxn ang="0">
                <a:pos x="143" y="141"/>
              </a:cxn>
              <a:cxn ang="0">
                <a:pos x="143" y="116"/>
              </a:cxn>
              <a:cxn ang="0">
                <a:pos x="160" y="96"/>
              </a:cxn>
              <a:cxn ang="0">
                <a:pos x="160" y="22"/>
              </a:cxn>
              <a:cxn ang="0">
                <a:pos x="138" y="0"/>
              </a:cxn>
              <a:cxn ang="0">
                <a:pos x="99" y="87"/>
              </a:cxn>
              <a:cxn ang="0">
                <a:pos x="31" y="87"/>
              </a:cxn>
              <a:cxn ang="0">
                <a:pos x="22" y="78"/>
              </a:cxn>
              <a:cxn ang="0">
                <a:pos x="31" y="69"/>
              </a:cxn>
              <a:cxn ang="0">
                <a:pos x="99" y="69"/>
              </a:cxn>
              <a:cxn ang="0">
                <a:pos x="107" y="78"/>
              </a:cxn>
              <a:cxn ang="0">
                <a:pos x="99" y="87"/>
              </a:cxn>
              <a:cxn ang="0">
                <a:pos x="129" y="51"/>
              </a:cxn>
              <a:cxn ang="0">
                <a:pos x="31" y="51"/>
              </a:cxn>
              <a:cxn ang="0">
                <a:pos x="22" y="42"/>
              </a:cxn>
              <a:cxn ang="0">
                <a:pos x="31" y="34"/>
              </a:cxn>
              <a:cxn ang="0">
                <a:pos x="129" y="34"/>
              </a:cxn>
              <a:cxn ang="0">
                <a:pos x="138" y="42"/>
              </a:cxn>
              <a:cxn ang="0">
                <a:pos x="129" y="51"/>
              </a:cxn>
            </a:cxnLst>
            <a:rect l="0" t="0" r="r" b="b"/>
            <a:pathLst>
              <a:path w="160" h="145">
                <a:moveTo>
                  <a:pt x="138" y="0"/>
                </a:move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10"/>
                  <a:pt x="0" y="22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108"/>
                  <a:pt x="10" y="118"/>
                  <a:pt x="22" y="118"/>
                </a:cubicBezTo>
                <a:cubicBezTo>
                  <a:pt x="97" y="118"/>
                  <a:pt x="97" y="118"/>
                  <a:pt x="97" y="118"/>
                </a:cubicBezTo>
                <a:cubicBezTo>
                  <a:pt x="137" y="144"/>
                  <a:pt x="137" y="144"/>
                  <a:pt x="137" y="144"/>
                </a:cubicBezTo>
                <a:cubicBezTo>
                  <a:pt x="137" y="145"/>
                  <a:pt x="138" y="145"/>
                  <a:pt x="139" y="145"/>
                </a:cubicBezTo>
                <a:cubicBezTo>
                  <a:pt x="140" y="145"/>
                  <a:pt x="140" y="145"/>
                  <a:pt x="141" y="144"/>
                </a:cubicBezTo>
                <a:cubicBezTo>
                  <a:pt x="142" y="144"/>
                  <a:pt x="143" y="142"/>
                  <a:pt x="143" y="141"/>
                </a:cubicBezTo>
                <a:cubicBezTo>
                  <a:pt x="143" y="116"/>
                  <a:pt x="143" y="116"/>
                  <a:pt x="143" y="116"/>
                </a:cubicBezTo>
                <a:cubicBezTo>
                  <a:pt x="151" y="113"/>
                  <a:pt x="160" y="106"/>
                  <a:pt x="160" y="96"/>
                </a:cubicBezTo>
                <a:cubicBezTo>
                  <a:pt x="160" y="22"/>
                  <a:pt x="160" y="22"/>
                  <a:pt x="160" y="22"/>
                </a:cubicBezTo>
                <a:cubicBezTo>
                  <a:pt x="160" y="10"/>
                  <a:pt x="150" y="0"/>
                  <a:pt x="138" y="0"/>
                </a:cubicBezTo>
                <a:close/>
                <a:moveTo>
                  <a:pt x="99" y="87"/>
                </a:moveTo>
                <a:cubicBezTo>
                  <a:pt x="31" y="87"/>
                  <a:pt x="31" y="87"/>
                  <a:pt x="31" y="87"/>
                </a:cubicBezTo>
                <a:cubicBezTo>
                  <a:pt x="26" y="87"/>
                  <a:pt x="22" y="83"/>
                  <a:pt x="22" y="78"/>
                </a:cubicBezTo>
                <a:cubicBezTo>
                  <a:pt x="22" y="73"/>
                  <a:pt x="26" y="69"/>
                  <a:pt x="31" y="69"/>
                </a:cubicBezTo>
                <a:cubicBezTo>
                  <a:pt x="99" y="69"/>
                  <a:pt x="99" y="69"/>
                  <a:pt x="99" y="69"/>
                </a:cubicBezTo>
                <a:cubicBezTo>
                  <a:pt x="104" y="69"/>
                  <a:pt x="107" y="73"/>
                  <a:pt x="107" y="78"/>
                </a:cubicBezTo>
                <a:cubicBezTo>
                  <a:pt x="107" y="83"/>
                  <a:pt x="104" y="87"/>
                  <a:pt x="99" y="87"/>
                </a:cubicBezTo>
                <a:close/>
                <a:moveTo>
                  <a:pt x="129" y="51"/>
                </a:moveTo>
                <a:cubicBezTo>
                  <a:pt x="31" y="51"/>
                  <a:pt x="31" y="51"/>
                  <a:pt x="31" y="51"/>
                </a:cubicBezTo>
                <a:cubicBezTo>
                  <a:pt x="26" y="51"/>
                  <a:pt x="22" y="47"/>
                  <a:pt x="22" y="42"/>
                </a:cubicBezTo>
                <a:cubicBezTo>
                  <a:pt x="22" y="38"/>
                  <a:pt x="26" y="34"/>
                  <a:pt x="31" y="34"/>
                </a:cubicBezTo>
                <a:cubicBezTo>
                  <a:pt x="129" y="34"/>
                  <a:pt x="129" y="34"/>
                  <a:pt x="129" y="34"/>
                </a:cubicBezTo>
                <a:cubicBezTo>
                  <a:pt x="134" y="34"/>
                  <a:pt x="138" y="38"/>
                  <a:pt x="138" y="42"/>
                </a:cubicBezTo>
                <a:cubicBezTo>
                  <a:pt x="138" y="47"/>
                  <a:pt x="134" y="51"/>
                  <a:pt x="129" y="51"/>
                </a:cubicBezTo>
                <a:close/>
              </a:path>
            </a:pathLst>
          </a:custGeom>
          <a:solidFill>
            <a:srgbClr val="37B5B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60">
            <a:extLst>
              <a:ext uri="{FF2B5EF4-FFF2-40B4-BE49-F238E27FC236}">
                <a16:creationId xmlns:a16="http://schemas.microsoft.com/office/drawing/2014/main" id="{8BA86D8E-F893-43A4-8E72-0D804B444A77}"/>
              </a:ext>
            </a:extLst>
          </p:cNvPr>
          <p:cNvSpPr>
            <a:spLocks noEditPoints="1"/>
          </p:cNvSpPr>
          <p:nvPr/>
        </p:nvSpPr>
        <p:spPr bwMode="auto">
          <a:xfrm>
            <a:off x="5232607" y="2855098"/>
            <a:ext cx="499660" cy="499660"/>
          </a:xfrm>
          <a:custGeom>
            <a:avLst/>
            <a:gdLst/>
            <a:ahLst/>
            <a:cxnLst>
              <a:cxn ang="0">
                <a:pos x="154" y="70"/>
              </a:cxn>
              <a:cxn ang="0">
                <a:pos x="149" y="59"/>
              </a:cxn>
              <a:cxn ang="0">
                <a:pos x="164" y="40"/>
              </a:cxn>
              <a:cxn ang="0">
                <a:pos x="146" y="19"/>
              </a:cxn>
              <a:cxn ang="0">
                <a:pos x="121" y="31"/>
              </a:cxn>
              <a:cxn ang="0">
                <a:pos x="110" y="26"/>
              </a:cxn>
              <a:cxn ang="0">
                <a:pos x="101" y="0"/>
              </a:cxn>
              <a:cxn ang="0">
                <a:pos x="70" y="9"/>
              </a:cxn>
              <a:cxn ang="0">
                <a:pos x="66" y="32"/>
              </a:cxn>
              <a:cxn ang="0">
                <a:pos x="47" y="19"/>
              </a:cxn>
              <a:cxn ang="0">
                <a:pos x="19" y="34"/>
              </a:cxn>
              <a:cxn ang="0">
                <a:pos x="19" y="47"/>
              </a:cxn>
              <a:cxn ang="0">
                <a:pos x="32" y="66"/>
              </a:cxn>
              <a:cxn ang="0">
                <a:pos x="9" y="70"/>
              </a:cxn>
              <a:cxn ang="0">
                <a:pos x="0" y="101"/>
              </a:cxn>
              <a:cxn ang="0">
                <a:pos x="26" y="110"/>
              </a:cxn>
              <a:cxn ang="0">
                <a:pos x="31" y="121"/>
              </a:cxn>
              <a:cxn ang="0">
                <a:pos x="16" y="139"/>
              </a:cxn>
              <a:cxn ang="0">
                <a:pos x="34" y="161"/>
              </a:cxn>
              <a:cxn ang="0">
                <a:pos x="59" y="149"/>
              </a:cxn>
              <a:cxn ang="0">
                <a:pos x="70" y="154"/>
              </a:cxn>
              <a:cxn ang="0">
                <a:pos x="79" y="180"/>
              </a:cxn>
              <a:cxn ang="0">
                <a:pos x="110" y="171"/>
              </a:cxn>
              <a:cxn ang="0">
                <a:pos x="114" y="148"/>
              </a:cxn>
              <a:cxn ang="0">
                <a:pos x="133" y="161"/>
              </a:cxn>
              <a:cxn ang="0">
                <a:pos x="161" y="146"/>
              </a:cxn>
              <a:cxn ang="0">
                <a:pos x="161" y="133"/>
              </a:cxn>
              <a:cxn ang="0">
                <a:pos x="148" y="114"/>
              </a:cxn>
              <a:cxn ang="0">
                <a:pos x="171" y="110"/>
              </a:cxn>
              <a:cxn ang="0">
                <a:pos x="180" y="79"/>
              </a:cxn>
              <a:cxn ang="0">
                <a:pos x="90" y="113"/>
              </a:cxn>
              <a:cxn ang="0">
                <a:pos x="90" y="67"/>
              </a:cxn>
              <a:cxn ang="0">
                <a:pos x="90" y="113"/>
              </a:cxn>
            </a:cxnLst>
            <a:rect l="0" t="0" r="r" b="b"/>
            <a:pathLst>
              <a:path w="180" h="180">
                <a:moveTo>
                  <a:pt x="171" y="70"/>
                </a:moveTo>
                <a:cubicBezTo>
                  <a:pt x="154" y="70"/>
                  <a:pt x="154" y="70"/>
                  <a:pt x="154" y="70"/>
                </a:cubicBezTo>
                <a:cubicBezTo>
                  <a:pt x="151" y="70"/>
                  <a:pt x="149" y="68"/>
                  <a:pt x="148" y="66"/>
                </a:cubicBezTo>
                <a:cubicBezTo>
                  <a:pt x="147" y="63"/>
                  <a:pt x="147" y="61"/>
                  <a:pt x="149" y="59"/>
                </a:cubicBezTo>
                <a:cubicBezTo>
                  <a:pt x="161" y="47"/>
                  <a:pt x="161" y="47"/>
                  <a:pt x="161" y="47"/>
                </a:cubicBezTo>
                <a:cubicBezTo>
                  <a:pt x="163" y="45"/>
                  <a:pt x="164" y="43"/>
                  <a:pt x="164" y="40"/>
                </a:cubicBezTo>
                <a:cubicBezTo>
                  <a:pt x="164" y="38"/>
                  <a:pt x="163" y="36"/>
                  <a:pt x="161" y="34"/>
                </a:cubicBezTo>
                <a:cubicBezTo>
                  <a:pt x="146" y="19"/>
                  <a:pt x="146" y="19"/>
                  <a:pt x="146" y="19"/>
                </a:cubicBezTo>
                <a:cubicBezTo>
                  <a:pt x="142" y="15"/>
                  <a:pt x="136" y="15"/>
                  <a:pt x="133" y="19"/>
                </a:cubicBezTo>
                <a:cubicBezTo>
                  <a:pt x="121" y="31"/>
                  <a:pt x="121" y="31"/>
                  <a:pt x="121" y="31"/>
                </a:cubicBezTo>
                <a:cubicBezTo>
                  <a:pt x="119" y="32"/>
                  <a:pt x="116" y="33"/>
                  <a:pt x="114" y="32"/>
                </a:cubicBezTo>
                <a:cubicBezTo>
                  <a:pt x="111" y="31"/>
                  <a:pt x="110" y="29"/>
                  <a:pt x="110" y="26"/>
                </a:cubicBezTo>
                <a:cubicBezTo>
                  <a:pt x="110" y="9"/>
                  <a:pt x="110" y="9"/>
                  <a:pt x="110" y="9"/>
                </a:cubicBezTo>
                <a:cubicBezTo>
                  <a:pt x="110" y="4"/>
                  <a:pt x="106" y="0"/>
                  <a:pt x="101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74" y="0"/>
                  <a:pt x="70" y="4"/>
                  <a:pt x="70" y="9"/>
                </a:cubicBezTo>
                <a:cubicBezTo>
                  <a:pt x="70" y="26"/>
                  <a:pt x="70" y="26"/>
                  <a:pt x="70" y="26"/>
                </a:cubicBezTo>
                <a:cubicBezTo>
                  <a:pt x="70" y="29"/>
                  <a:pt x="68" y="31"/>
                  <a:pt x="66" y="32"/>
                </a:cubicBezTo>
                <a:cubicBezTo>
                  <a:pt x="63" y="33"/>
                  <a:pt x="61" y="32"/>
                  <a:pt x="59" y="31"/>
                </a:cubicBezTo>
                <a:cubicBezTo>
                  <a:pt x="47" y="19"/>
                  <a:pt x="47" y="19"/>
                  <a:pt x="47" y="19"/>
                </a:cubicBezTo>
                <a:cubicBezTo>
                  <a:pt x="43" y="15"/>
                  <a:pt x="37" y="15"/>
                  <a:pt x="34" y="19"/>
                </a:cubicBezTo>
                <a:cubicBezTo>
                  <a:pt x="19" y="34"/>
                  <a:pt x="19" y="34"/>
                  <a:pt x="19" y="34"/>
                </a:cubicBezTo>
                <a:cubicBezTo>
                  <a:pt x="17" y="36"/>
                  <a:pt x="16" y="38"/>
                  <a:pt x="16" y="40"/>
                </a:cubicBezTo>
                <a:cubicBezTo>
                  <a:pt x="16" y="43"/>
                  <a:pt x="17" y="45"/>
                  <a:pt x="19" y="47"/>
                </a:cubicBezTo>
                <a:cubicBezTo>
                  <a:pt x="31" y="59"/>
                  <a:pt x="31" y="59"/>
                  <a:pt x="31" y="59"/>
                </a:cubicBezTo>
                <a:cubicBezTo>
                  <a:pt x="32" y="61"/>
                  <a:pt x="33" y="63"/>
                  <a:pt x="32" y="66"/>
                </a:cubicBezTo>
                <a:cubicBezTo>
                  <a:pt x="31" y="68"/>
                  <a:pt x="29" y="70"/>
                  <a:pt x="26" y="70"/>
                </a:cubicBezTo>
                <a:cubicBezTo>
                  <a:pt x="9" y="70"/>
                  <a:pt x="9" y="70"/>
                  <a:pt x="9" y="70"/>
                </a:cubicBezTo>
                <a:cubicBezTo>
                  <a:pt x="4" y="70"/>
                  <a:pt x="0" y="74"/>
                  <a:pt x="0" y="79"/>
                </a:cubicBezTo>
                <a:cubicBezTo>
                  <a:pt x="0" y="101"/>
                  <a:pt x="0" y="101"/>
                  <a:pt x="0" y="101"/>
                </a:cubicBezTo>
                <a:cubicBezTo>
                  <a:pt x="0" y="106"/>
                  <a:pt x="4" y="110"/>
                  <a:pt x="9" y="110"/>
                </a:cubicBezTo>
                <a:cubicBezTo>
                  <a:pt x="26" y="110"/>
                  <a:pt x="26" y="110"/>
                  <a:pt x="26" y="110"/>
                </a:cubicBezTo>
                <a:cubicBezTo>
                  <a:pt x="29" y="110"/>
                  <a:pt x="31" y="111"/>
                  <a:pt x="32" y="114"/>
                </a:cubicBezTo>
                <a:cubicBezTo>
                  <a:pt x="33" y="116"/>
                  <a:pt x="32" y="119"/>
                  <a:pt x="31" y="121"/>
                </a:cubicBezTo>
                <a:cubicBezTo>
                  <a:pt x="19" y="133"/>
                  <a:pt x="19" y="133"/>
                  <a:pt x="19" y="133"/>
                </a:cubicBezTo>
                <a:cubicBezTo>
                  <a:pt x="17" y="135"/>
                  <a:pt x="16" y="137"/>
                  <a:pt x="16" y="139"/>
                </a:cubicBezTo>
                <a:cubicBezTo>
                  <a:pt x="16" y="142"/>
                  <a:pt x="17" y="144"/>
                  <a:pt x="19" y="146"/>
                </a:cubicBezTo>
                <a:cubicBezTo>
                  <a:pt x="34" y="161"/>
                  <a:pt x="34" y="161"/>
                  <a:pt x="34" y="161"/>
                </a:cubicBezTo>
                <a:cubicBezTo>
                  <a:pt x="37" y="165"/>
                  <a:pt x="43" y="165"/>
                  <a:pt x="47" y="161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61" y="147"/>
                  <a:pt x="63" y="147"/>
                  <a:pt x="66" y="148"/>
                </a:cubicBezTo>
                <a:cubicBezTo>
                  <a:pt x="68" y="149"/>
                  <a:pt x="70" y="151"/>
                  <a:pt x="70" y="154"/>
                </a:cubicBezTo>
                <a:cubicBezTo>
                  <a:pt x="70" y="171"/>
                  <a:pt x="70" y="171"/>
                  <a:pt x="70" y="171"/>
                </a:cubicBezTo>
                <a:cubicBezTo>
                  <a:pt x="70" y="176"/>
                  <a:pt x="74" y="180"/>
                  <a:pt x="79" y="180"/>
                </a:cubicBezTo>
                <a:cubicBezTo>
                  <a:pt x="101" y="180"/>
                  <a:pt x="101" y="180"/>
                  <a:pt x="101" y="180"/>
                </a:cubicBezTo>
                <a:cubicBezTo>
                  <a:pt x="106" y="180"/>
                  <a:pt x="110" y="176"/>
                  <a:pt x="110" y="171"/>
                </a:cubicBezTo>
                <a:cubicBezTo>
                  <a:pt x="110" y="154"/>
                  <a:pt x="110" y="154"/>
                  <a:pt x="110" y="154"/>
                </a:cubicBezTo>
                <a:cubicBezTo>
                  <a:pt x="110" y="151"/>
                  <a:pt x="111" y="149"/>
                  <a:pt x="114" y="148"/>
                </a:cubicBezTo>
                <a:cubicBezTo>
                  <a:pt x="116" y="147"/>
                  <a:pt x="119" y="147"/>
                  <a:pt x="121" y="149"/>
                </a:cubicBezTo>
                <a:cubicBezTo>
                  <a:pt x="133" y="161"/>
                  <a:pt x="133" y="161"/>
                  <a:pt x="133" y="161"/>
                </a:cubicBezTo>
                <a:cubicBezTo>
                  <a:pt x="136" y="165"/>
                  <a:pt x="142" y="165"/>
                  <a:pt x="146" y="161"/>
                </a:cubicBezTo>
                <a:cubicBezTo>
                  <a:pt x="161" y="146"/>
                  <a:pt x="161" y="146"/>
                  <a:pt x="161" y="146"/>
                </a:cubicBezTo>
                <a:cubicBezTo>
                  <a:pt x="163" y="144"/>
                  <a:pt x="164" y="142"/>
                  <a:pt x="164" y="139"/>
                </a:cubicBezTo>
                <a:cubicBezTo>
                  <a:pt x="164" y="137"/>
                  <a:pt x="163" y="135"/>
                  <a:pt x="161" y="133"/>
                </a:cubicBezTo>
                <a:cubicBezTo>
                  <a:pt x="149" y="121"/>
                  <a:pt x="149" y="121"/>
                  <a:pt x="149" y="121"/>
                </a:cubicBezTo>
                <a:cubicBezTo>
                  <a:pt x="147" y="119"/>
                  <a:pt x="147" y="116"/>
                  <a:pt x="148" y="114"/>
                </a:cubicBezTo>
                <a:cubicBezTo>
                  <a:pt x="149" y="111"/>
                  <a:pt x="151" y="110"/>
                  <a:pt x="154" y="110"/>
                </a:cubicBezTo>
                <a:cubicBezTo>
                  <a:pt x="171" y="110"/>
                  <a:pt x="171" y="110"/>
                  <a:pt x="171" y="110"/>
                </a:cubicBezTo>
                <a:cubicBezTo>
                  <a:pt x="176" y="110"/>
                  <a:pt x="180" y="106"/>
                  <a:pt x="180" y="101"/>
                </a:cubicBezTo>
                <a:cubicBezTo>
                  <a:pt x="180" y="79"/>
                  <a:pt x="180" y="79"/>
                  <a:pt x="180" y="79"/>
                </a:cubicBezTo>
                <a:cubicBezTo>
                  <a:pt x="180" y="74"/>
                  <a:pt x="176" y="70"/>
                  <a:pt x="171" y="70"/>
                </a:cubicBezTo>
                <a:close/>
                <a:moveTo>
                  <a:pt x="90" y="113"/>
                </a:moveTo>
                <a:cubicBezTo>
                  <a:pt x="77" y="113"/>
                  <a:pt x="67" y="103"/>
                  <a:pt x="67" y="90"/>
                </a:cubicBezTo>
                <a:cubicBezTo>
                  <a:pt x="67" y="77"/>
                  <a:pt x="77" y="67"/>
                  <a:pt x="90" y="67"/>
                </a:cubicBezTo>
                <a:cubicBezTo>
                  <a:pt x="103" y="67"/>
                  <a:pt x="113" y="77"/>
                  <a:pt x="113" y="90"/>
                </a:cubicBezTo>
                <a:cubicBezTo>
                  <a:pt x="113" y="103"/>
                  <a:pt x="103" y="113"/>
                  <a:pt x="90" y="113"/>
                </a:cubicBezTo>
                <a:close/>
              </a:path>
            </a:pathLst>
          </a:custGeom>
          <a:solidFill>
            <a:srgbClr val="37B5B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Freeform 61">
            <a:extLst>
              <a:ext uri="{FF2B5EF4-FFF2-40B4-BE49-F238E27FC236}">
                <a16:creationId xmlns:a16="http://schemas.microsoft.com/office/drawing/2014/main" id="{7752870C-5C50-4489-9A87-C71105F208BA}"/>
              </a:ext>
            </a:extLst>
          </p:cNvPr>
          <p:cNvSpPr>
            <a:spLocks/>
          </p:cNvSpPr>
          <p:nvPr/>
        </p:nvSpPr>
        <p:spPr bwMode="auto">
          <a:xfrm>
            <a:off x="5244815" y="4778563"/>
            <a:ext cx="444403" cy="499660"/>
          </a:xfrm>
          <a:custGeom>
            <a:avLst/>
            <a:gdLst/>
            <a:ahLst/>
            <a:cxnLst>
              <a:cxn ang="0">
                <a:pos x="158" y="148"/>
              </a:cxn>
              <a:cxn ang="0">
                <a:pos x="135" y="95"/>
              </a:cxn>
              <a:cxn ang="0">
                <a:pos x="135" y="65"/>
              </a:cxn>
              <a:cxn ang="0">
                <a:pos x="107" y="22"/>
              </a:cxn>
              <a:cxn ang="0">
                <a:pos x="96" y="18"/>
              </a:cxn>
              <a:cxn ang="0">
                <a:pos x="96" y="16"/>
              </a:cxn>
              <a:cxn ang="0">
                <a:pos x="79" y="0"/>
              </a:cxn>
              <a:cxn ang="0">
                <a:pos x="63" y="16"/>
              </a:cxn>
              <a:cxn ang="0">
                <a:pos x="63" y="18"/>
              </a:cxn>
              <a:cxn ang="0">
                <a:pos x="53" y="22"/>
              </a:cxn>
              <a:cxn ang="0">
                <a:pos x="24" y="65"/>
              </a:cxn>
              <a:cxn ang="0">
                <a:pos x="24" y="95"/>
              </a:cxn>
              <a:cxn ang="0">
                <a:pos x="2" y="148"/>
              </a:cxn>
              <a:cxn ang="0">
                <a:pos x="1" y="152"/>
              </a:cxn>
              <a:cxn ang="0">
                <a:pos x="3" y="154"/>
              </a:cxn>
              <a:cxn ang="0">
                <a:pos x="34" y="159"/>
              </a:cxn>
              <a:cxn ang="0">
                <a:pos x="51" y="162"/>
              </a:cxn>
              <a:cxn ang="0">
                <a:pos x="80" y="180"/>
              </a:cxn>
              <a:cxn ang="0">
                <a:pos x="109" y="162"/>
              </a:cxn>
              <a:cxn ang="0">
                <a:pos x="125" y="159"/>
              </a:cxn>
              <a:cxn ang="0">
                <a:pos x="157" y="154"/>
              </a:cxn>
              <a:cxn ang="0">
                <a:pos x="159" y="152"/>
              </a:cxn>
              <a:cxn ang="0">
                <a:pos x="158" y="148"/>
              </a:cxn>
            </a:cxnLst>
            <a:rect l="0" t="0" r="r" b="b"/>
            <a:pathLst>
              <a:path w="160" h="180">
                <a:moveTo>
                  <a:pt x="158" y="148"/>
                </a:moveTo>
                <a:cubicBezTo>
                  <a:pt x="143" y="133"/>
                  <a:pt x="135" y="115"/>
                  <a:pt x="135" y="95"/>
                </a:cubicBezTo>
                <a:cubicBezTo>
                  <a:pt x="135" y="65"/>
                  <a:pt x="135" y="65"/>
                  <a:pt x="135" y="65"/>
                </a:cubicBezTo>
                <a:cubicBezTo>
                  <a:pt x="135" y="43"/>
                  <a:pt x="120" y="28"/>
                  <a:pt x="107" y="22"/>
                </a:cubicBezTo>
                <a:cubicBezTo>
                  <a:pt x="104" y="20"/>
                  <a:pt x="100" y="19"/>
                  <a:pt x="96" y="18"/>
                </a:cubicBezTo>
                <a:cubicBezTo>
                  <a:pt x="96" y="16"/>
                  <a:pt x="96" y="16"/>
                  <a:pt x="96" y="16"/>
                </a:cubicBezTo>
                <a:cubicBezTo>
                  <a:pt x="96" y="7"/>
                  <a:pt x="88" y="0"/>
                  <a:pt x="79" y="0"/>
                </a:cubicBezTo>
                <a:cubicBezTo>
                  <a:pt x="70" y="0"/>
                  <a:pt x="63" y="7"/>
                  <a:pt x="63" y="16"/>
                </a:cubicBezTo>
                <a:cubicBezTo>
                  <a:pt x="63" y="18"/>
                  <a:pt x="63" y="18"/>
                  <a:pt x="63" y="18"/>
                </a:cubicBezTo>
                <a:cubicBezTo>
                  <a:pt x="59" y="19"/>
                  <a:pt x="56" y="20"/>
                  <a:pt x="53" y="22"/>
                </a:cubicBezTo>
                <a:cubicBezTo>
                  <a:pt x="38" y="28"/>
                  <a:pt x="24" y="44"/>
                  <a:pt x="24" y="65"/>
                </a:cubicBezTo>
                <a:cubicBezTo>
                  <a:pt x="24" y="95"/>
                  <a:pt x="24" y="95"/>
                  <a:pt x="24" y="95"/>
                </a:cubicBezTo>
                <a:cubicBezTo>
                  <a:pt x="24" y="116"/>
                  <a:pt x="16" y="134"/>
                  <a:pt x="2" y="148"/>
                </a:cubicBezTo>
                <a:cubicBezTo>
                  <a:pt x="1" y="149"/>
                  <a:pt x="0" y="150"/>
                  <a:pt x="1" y="152"/>
                </a:cubicBezTo>
                <a:cubicBezTo>
                  <a:pt x="1" y="153"/>
                  <a:pt x="2" y="154"/>
                  <a:pt x="3" y="154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40" y="160"/>
                  <a:pt x="46" y="161"/>
                  <a:pt x="51" y="162"/>
                </a:cubicBezTo>
                <a:cubicBezTo>
                  <a:pt x="56" y="173"/>
                  <a:pt x="68" y="180"/>
                  <a:pt x="80" y="180"/>
                </a:cubicBezTo>
                <a:cubicBezTo>
                  <a:pt x="92" y="180"/>
                  <a:pt x="104" y="173"/>
                  <a:pt x="109" y="162"/>
                </a:cubicBezTo>
                <a:cubicBezTo>
                  <a:pt x="114" y="161"/>
                  <a:pt x="120" y="160"/>
                  <a:pt x="125" y="159"/>
                </a:cubicBezTo>
                <a:cubicBezTo>
                  <a:pt x="157" y="154"/>
                  <a:pt x="157" y="154"/>
                  <a:pt x="157" y="154"/>
                </a:cubicBezTo>
                <a:cubicBezTo>
                  <a:pt x="158" y="154"/>
                  <a:pt x="159" y="153"/>
                  <a:pt x="159" y="152"/>
                </a:cubicBezTo>
                <a:cubicBezTo>
                  <a:pt x="160" y="150"/>
                  <a:pt x="159" y="149"/>
                  <a:pt x="158" y="148"/>
                </a:cubicBezTo>
                <a:close/>
              </a:path>
            </a:pathLst>
          </a:custGeom>
          <a:solidFill>
            <a:srgbClr val="37B5B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8976893-787C-9E33-AEC1-30E4841EE5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8043" y="1931277"/>
            <a:ext cx="532148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7308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7308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7308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7308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7308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7308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7308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7308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7308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30875" algn="r"/>
              </a:tabLst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1: TỔNG QUAN VẤN ĐỀ NGHIÊN CỨU</a:t>
            </a:r>
            <a:endParaRPr kumimoji="0" lang="en-US" altLang="en-US" sz="2400" b="1" i="0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3021838-8D7F-0607-23CC-D62DFD0AC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8042" y="2935651"/>
            <a:ext cx="532148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7308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7308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7308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7308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7308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7308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7308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7308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7308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30875" algn="r"/>
              </a:tabLst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2: </a:t>
            </a:r>
            <a:r>
              <a:rPr lang="en-US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 TÍCH VÀ THIẾT KẾ HỆ THỐNG</a:t>
            </a:r>
            <a:endParaRPr kumimoji="0" lang="en-US" altLang="en-US" sz="2400" b="1" i="0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E663FF67-7CEB-5500-EFD3-316AB85FA7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1859" y="3850235"/>
            <a:ext cx="515223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7308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7308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7308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7308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7308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7308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7308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7308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7308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30875" algn="r"/>
              </a:tabLst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3: </a:t>
            </a:r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THIẾT KẾ VÀ XÂY DỰNG WEBSITE BÁN GIÀY SNEAKER</a:t>
            </a:r>
            <a:endParaRPr kumimoji="0" lang="en-US" altLang="en-US" sz="2400" b="1" i="0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6B24160D-43A4-8D02-A2B9-EDC0D9206FB1}"/>
              </a:ext>
            </a:extLst>
          </p:cNvPr>
          <p:cNvSpPr txBox="1"/>
          <p:nvPr/>
        </p:nvSpPr>
        <p:spPr>
          <a:xfrm>
            <a:off x="5958041" y="4890676"/>
            <a:ext cx="49469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CHƯƠNG 4: TỔNG KẾT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20568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15" grpId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>
            <a:extLst>
              <a:ext uri="{FF2B5EF4-FFF2-40B4-BE49-F238E27FC236}">
                <a16:creationId xmlns:a16="http://schemas.microsoft.com/office/drawing/2014/main" id="{499BAD50-20B3-4155-9072-6FCBFE81FF1E}"/>
              </a:ext>
            </a:extLst>
          </p:cNvPr>
          <p:cNvSpPr txBox="1"/>
          <p:nvPr/>
        </p:nvSpPr>
        <p:spPr>
          <a:xfrm>
            <a:off x="925540" y="3938"/>
            <a:ext cx="6789038" cy="823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(Admin)</a:t>
            </a:r>
            <a:endParaRPr lang="en-US" sz="44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字魂59号-创粗黑" panose="00000500000000000000" charset="-122"/>
              <a:cs typeface="Times New Roman" panose="02020603050405020304" pitchFamily="18" charset="0"/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D83CFBB1-58DA-48F4-8BB5-2C7A2BF58632}"/>
              </a:ext>
            </a:extLst>
          </p:cNvPr>
          <p:cNvSpPr/>
          <p:nvPr/>
        </p:nvSpPr>
        <p:spPr>
          <a:xfrm flipH="1" flipV="1">
            <a:off x="-1" y="0"/>
            <a:ext cx="839755" cy="746449"/>
          </a:xfrm>
          <a:custGeom>
            <a:avLst/>
            <a:gdLst>
              <a:gd name="connsiteX0" fmla="*/ 2347445 w 4431371"/>
              <a:gd name="connsiteY0" fmla="*/ 1508 h 4920571"/>
              <a:gd name="connsiteX1" fmla="*/ 3923907 w 4431371"/>
              <a:gd name="connsiteY1" fmla="*/ 722735 h 4920571"/>
              <a:gd name="connsiteX2" fmla="*/ 4431371 w 4431371"/>
              <a:gd name="connsiteY2" fmla="*/ 1268525 h 4920571"/>
              <a:gd name="connsiteX3" fmla="*/ 4431371 w 4431371"/>
              <a:gd name="connsiteY3" fmla="*/ 4719837 h 4920571"/>
              <a:gd name="connsiteX4" fmla="*/ 4230637 w 4431371"/>
              <a:gd name="connsiteY4" fmla="*/ 4920571 h 4920571"/>
              <a:gd name="connsiteX5" fmla="*/ 1641231 w 4431371"/>
              <a:gd name="connsiteY5" fmla="*/ 4920571 h 4920571"/>
              <a:gd name="connsiteX6" fmla="*/ 606250 w 4431371"/>
              <a:gd name="connsiteY6" fmla="*/ 3807423 h 4920571"/>
              <a:gd name="connsiteX7" fmla="*/ 722734 w 4431371"/>
              <a:gd name="connsiteY7" fmla="*/ 606250 h 4920571"/>
              <a:gd name="connsiteX8" fmla="*/ 2347445 w 4431371"/>
              <a:gd name="connsiteY8" fmla="*/ 1508 h 4920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31371" h="4920571">
                <a:moveTo>
                  <a:pt x="2347445" y="1508"/>
                </a:moveTo>
                <a:cubicBezTo>
                  <a:pt x="2926744" y="22588"/>
                  <a:pt x="3498000" y="264662"/>
                  <a:pt x="3923907" y="722735"/>
                </a:cubicBezTo>
                <a:lnTo>
                  <a:pt x="4431371" y="1268525"/>
                </a:lnTo>
                <a:lnTo>
                  <a:pt x="4431371" y="4719837"/>
                </a:lnTo>
                <a:cubicBezTo>
                  <a:pt x="4431371" y="4830699"/>
                  <a:pt x="4341499" y="4920571"/>
                  <a:pt x="4230637" y="4920571"/>
                </a:cubicBezTo>
                <a:lnTo>
                  <a:pt x="1641231" y="4920571"/>
                </a:lnTo>
                <a:lnTo>
                  <a:pt x="606250" y="3807423"/>
                </a:lnTo>
                <a:cubicBezTo>
                  <a:pt x="-245563" y="2891277"/>
                  <a:pt x="-193411" y="1458063"/>
                  <a:pt x="722734" y="606250"/>
                </a:cubicBezTo>
                <a:cubicBezTo>
                  <a:pt x="1180807" y="180344"/>
                  <a:pt x="1768147" y="-19572"/>
                  <a:pt x="2347445" y="1508"/>
                </a:cubicBezTo>
                <a:close/>
              </a:path>
            </a:pathLst>
          </a:custGeom>
          <a:solidFill>
            <a:srgbClr val="37B5B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CA8E185-AF74-47A5-A223-25F63AE6DBDC}"/>
              </a:ext>
            </a:extLst>
          </p:cNvPr>
          <p:cNvSpPr/>
          <p:nvPr/>
        </p:nvSpPr>
        <p:spPr>
          <a:xfrm>
            <a:off x="0" y="2708967"/>
            <a:ext cx="12192000" cy="115515"/>
          </a:xfrm>
          <a:prstGeom prst="rect">
            <a:avLst/>
          </a:prstGeom>
          <a:solidFill>
            <a:srgbClr val="63D2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DBD0B7F-2EA8-4BE6-ACCA-FE8D75C3C89A}"/>
              </a:ext>
            </a:extLst>
          </p:cNvPr>
          <p:cNvSpPr txBox="1"/>
          <p:nvPr/>
        </p:nvSpPr>
        <p:spPr>
          <a:xfrm>
            <a:off x="3569118" y="5759961"/>
            <a:ext cx="5357235" cy="41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Trang </a:t>
            </a:r>
            <a:r>
              <a:rPr lang="en-US" sz="160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đăng</a:t>
            </a:r>
            <a:r>
              <a:rPr lang="en-US" sz="1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nhập</a:t>
            </a:r>
            <a:r>
              <a:rPr lang="en-US" sz="1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quyền</a:t>
            </a:r>
            <a:r>
              <a:rPr lang="en-US" sz="1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quản</a:t>
            </a:r>
            <a:r>
              <a:rPr lang="en-US" sz="1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trị</a:t>
            </a:r>
            <a:endParaRPr lang="en-US" sz="1600" i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字魂59号-创粗黑" panose="00000500000000000000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6348535E-32DB-DF56-8BBE-4043C8088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315" y="1569266"/>
            <a:ext cx="6061435" cy="3445794"/>
          </a:xfrm>
          <a:prstGeom prst="rect">
            <a:avLst/>
          </a:prstGeom>
        </p:spPr>
      </p:pic>
      <p:pic>
        <p:nvPicPr>
          <p:cNvPr id="5" name="Hình ảnh 4" descr="Ảnh có chứa văn bản, trang phục, minh họa, phim hoạt hình">
            <a:extLst>
              <a:ext uri="{FF2B5EF4-FFF2-40B4-BE49-F238E27FC236}">
                <a16:creationId xmlns:a16="http://schemas.microsoft.com/office/drawing/2014/main" id="{355A7F45-542A-14E5-16B7-9452741519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54" y="827690"/>
            <a:ext cx="5232561" cy="523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0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D83CFBB1-58DA-48F4-8BB5-2C7A2BF58632}"/>
              </a:ext>
            </a:extLst>
          </p:cNvPr>
          <p:cNvSpPr/>
          <p:nvPr/>
        </p:nvSpPr>
        <p:spPr>
          <a:xfrm flipH="1" flipV="1">
            <a:off x="-1" y="0"/>
            <a:ext cx="839755" cy="746449"/>
          </a:xfrm>
          <a:custGeom>
            <a:avLst/>
            <a:gdLst>
              <a:gd name="connsiteX0" fmla="*/ 2347445 w 4431371"/>
              <a:gd name="connsiteY0" fmla="*/ 1508 h 4920571"/>
              <a:gd name="connsiteX1" fmla="*/ 3923907 w 4431371"/>
              <a:gd name="connsiteY1" fmla="*/ 722735 h 4920571"/>
              <a:gd name="connsiteX2" fmla="*/ 4431371 w 4431371"/>
              <a:gd name="connsiteY2" fmla="*/ 1268525 h 4920571"/>
              <a:gd name="connsiteX3" fmla="*/ 4431371 w 4431371"/>
              <a:gd name="connsiteY3" fmla="*/ 4719837 h 4920571"/>
              <a:gd name="connsiteX4" fmla="*/ 4230637 w 4431371"/>
              <a:gd name="connsiteY4" fmla="*/ 4920571 h 4920571"/>
              <a:gd name="connsiteX5" fmla="*/ 1641231 w 4431371"/>
              <a:gd name="connsiteY5" fmla="*/ 4920571 h 4920571"/>
              <a:gd name="connsiteX6" fmla="*/ 606250 w 4431371"/>
              <a:gd name="connsiteY6" fmla="*/ 3807423 h 4920571"/>
              <a:gd name="connsiteX7" fmla="*/ 722734 w 4431371"/>
              <a:gd name="connsiteY7" fmla="*/ 606250 h 4920571"/>
              <a:gd name="connsiteX8" fmla="*/ 2347445 w 4431371"/>
              <a:gd name="connsiteY8" fmla="*/ 1508 h 4920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31371" h="4920571">
                <a:moveTo>
                  <a:pt x="2347445" y="1508"/>
                </a:moveTo>
                <a:cubicBezTo>
                  <a:pt x="2926744" y="22588"/>
                  <a:pt x="3498000" y="264662"/>
                  <a:pt x="3923907" y="722735"/>
                </a:cubicBezTo>
                <a:lnTo>
                  <a:pt x="4431371" y="1268525"/>
                </a:lnTo>
                <a:lnTo>
                  <a:pt x="4431371" y="4719837"/>
                </a:lnTo>
                <a:cubicBezTo>
                  <a:pt x="4431371" y="4830699"/>
                  <a:pt x="4341499" y="4920571"/>
                  <a:pt x="4230637" y="4920571"/>
                </a:cubicBezTo>
                <a:lnTo>
                  <a:pt x="1641231" y="4920571"/>
                </a:lnTo>
                <a:lnTo>
                  <a:pt x="606250" y="3807423"/>
                </a:lnTo>
                <a:cubicBezTo>
                  <a:pt x="-245563" y="2891277"/>
                  <a:pt x="-193411" y="1458063"/>
                  <a:pt x="722734" y="606250"/>
                </a:cubicBezTo>
                <a:cubicBezTo>
                  <a:pt x="1180807" y="180344"/>
                  <a:pt x="1768147" y="-19572"/>
                  <a:pt x="2347445" y="1508"/>
                </a:cubicBezTo>
                <a:close/>
              </a:path>
            </a:pathLst>
          </a:custGeom>
          <a:solidFill>
            <a:srgbClr val="37B5B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E47B220C-23CD-47A2-90AA-B9280E110D36}"/>
              </a:ext>
            </a:extLst>
          </p:cNvPr>
          <p:cNvSpPr>
            <a:spLocks noEditPoints="1"/>
          </p:cNvSpPr>
          <p:nvPr/>
        </p:nvSpPr>
        <p:spPr bwMode="auto">
          <a:xfrm>
            <a:off x="0" y="1058779"/>
            <a:ext cx="6012861" cy="5518483"/>
          </a:xfrm>
          <a:custGeom>
            <a:avLst/>
            <a:gdLst/>
            <a:ahLst/>
            <a:cxnLst>
              <a:cxn ang="0">
                <a:pos x="61" y="579"/>
              </a:cxn>
              <a:cxn ang="0">
                <a:pos x="30" y="547"/>
              </a:cxn>
              <a:cxn ang="0">
                <a:pos x="30" y="59"/>
              </a:cxn>
              <a:cxn ang="0">
                <a:pos x="61" y="28"/>
              </a:cxn>
              <a:cxn ang="0">
                <a:pos x="1296" y="28"/>
              </a:cxn>
              <a:cxn ang="0">
                <a:pos x="1327" y="59"/>
              </a:cxn>
              <a:cxn ang="0">
                <a:pos x="1327" y="547"/>
              </a:cxn>
              <a:cxn ang="0">
                <a:pos x="1296" y="579"/>
              </a:cxn>
              <a:cxn ang="0">
                <a:pos x="61" y="579"/>
              </a:cxn>
              <a:cxn ang="0">
                <a:pos x="61" y="610"/>
              </a:cxn>
              <a:cxn ang="0">
                <a:pos x="1296" y="610"/>
              </a:cxn>
              <a:cxn ang="0">
                <a:pos x="1296" y="610"/>
              </a:cxn>
              <a:cxn ang="0">
                <a:pos x="1357" y="549"/>
              </a:cxn>
              <a:cxn ang="0">
                <a:pos x="1357" y="61"/>
              </a:cxn>
              <a:cxn ang="0">
                <a:pos x="1357" y="61"/>
              </a:cxn>
              <a:cxn ang="0">
                <a:pos x="1296" y="0"/>
              </a:cxn>
              <a:cxn ang="0">
                <a:pos x="61" y="0"/>
              </a:cxn>
              <a:cxn ang="0">
                <a:pos x="61" y="0"/>
              </a:cxn>
              <a:cxn ang="0">
                <a:pos x="0" y="61"/>
              </a:cxn>
              <a:cxn ang="0">
                <a:pos x="0" y="549"/>
              </a:cxn>
              <a:cxn ang="0">
                <a:pos x="0" y="549"/>
              </a:cxn>
              <a:cxn ang="0">
                <a:pos x="61" y="610"/>
              </a:cxn>
            </a:cxnLst>
            <a:rect l="0" t="0" r="r" b="b"/>
            <a:pathLst>
              <a:path w="1357" h="610">
                <a:moveTo>
                  <a:pt x="61" y="579"/>
                </a:moveTo>
                <a:cubicBezTo>
                  <a:pt x="44" y="579"/>
                  <a:pt x="30" y="565"/>
                  <a:pt x="30" y="547"/>
                </a:cubicBezTo>
                <a:cubicBezTo>
                  <a:pt x="30" y="59"/>
                  <a:pt x="30" y="59"/>
                  <a:pt x="30" y="59"/>
                </a:cubicBezTo>
                <a:cubicBezTo>
                  <a:pt x="30" y="42"/>
                  <a:pt x="44" y="28"/>
                  <a:pt x="61" y="28"/>
                </a:cubicBezTo>
                <a:cubicBezTo>
                  <a:pt x="1296" y="28"/>
                  <a:pt x="1296" y="28"/>
                  <a:pt x="1296" y="28"/>
                </a:cubicBezTo>
                <a:cubicBezTo>
                  <a:pt x="1313" y="28"/>
                  <a:pt x="1327" y="42"/>
                  <a:pt x="1327" y="59"/>
                </a:cubicBezTo>
                <a:cubicBezTo>
                  <a:pt x="1327" y="547"/>
                  <a:pt x="1327" y="547"/>
                  <a:pt x="1327" y="547"/>
                </a:cubicBezTo>
                <a:cubicBezTo>
                  <a:pt x="1327" y="565"/>
                  <a:pt x="1313" y="579"/>
                  <a:pt x="1296" y="579"/>
                </a:cubicBezTo>
                <a:lnTo>
                  <a:pt x="61" y="579"/>
                </a:lnTo>
                <a:close/>
                <a:moveTo>
                  <a:pt x="61" y="610"/>
                </a:moveTo>
                <a:cubicBezTo>
                  <a:pt x="1296" y="610"/>
                  <a:pt x="1296" y="610"/>
                  <a:pt x="1296" y="610"/>
                </a:cubicBezTo>
                <a:cubicBezTo>
                  <a:pt x="1296" y="610"/>
                  <a:pt x="1296" y="610"/>
                  <a:pt x="1296" y="610"/>
                </a:cubicBezTo>
                <a:cubicBezTo>
                  <a:pt x="1330" y="610"/>
                  <a:pt x="1357" y="583"/>
                  <a:pt x="1357" y="549"/>
                </a:cubicBezTo>
                <a:cubicBezTo>
                  <a:pt x="1357" y="61"/>
                  <a:pt x="1357" y="61"/>
                  <a:pt x="1357" y="61"/>
                </a:cubicBezTo>
                <a:cubicBezTo>
                  <a:pt x="1357" y="61"/>
                  <a:pt x="1357" y="61"/>
                  <a:pt x="1357" y="61"/>
                </a:cubicBezTo>
                <a:cubicBezTo>
                  <a:pt x="1357" y="27"/>
                  <a:pt x="1330" y="0"/>
                  <a:pt x="1296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27" y="0"/>
                  <a:pt x="0" y="27"/>
                  <a:pt x="0" y="61"/>
                </a:cubicBezTo>
                <a:cubicBezTo>
                  <a:pt x="0" y="549"/>
                  <a:pt x="0" y="549"/>
                  <a:pt x="0" y="549"/>
                </a:cubicBezTo>
                <a:cubicBezTo>
                  <a:pt x="0" y="549"/>
                  <a:pt x="0" y="549"/>
                  <a:pt x="0" y="549"/>
                </a:cubicBezTo>
                <a:cubicBezTo>
                  <a:pt x="0" y="583"/>
                  <a:pt x="27" y="610"/>
                  <a:pt x="61" y="610"/>
                </a:cubicBez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814122BD-8715-4307-8AEC-93F7BC7FC28A}"/>
              </a:ext>
            </a:extLst>
          </p:cNvPr>
          <p:cNvSpPr>
            <a:spLocks/>
          </p:cNvSpPr>
          <p:nvPr/>
        </p:nvSpPr>
        <p:spPr bwMode="auto">
          <a:xfrm>
            <a:off x="133636" y="1280130"/>
            <a:ext cx="1903711" cy="1225518"/>
          </a:xfrm>
          <a:custGeom>
            <a:avLst/>
            <a:gdLst/>
            <a:ahLst/>
            <a:cxnLst>
              <a:cxn ang="0">
                <a:pos x="223" y="551"/>
              </a:cxn>
              <a:cxn ang="0">
                <a:pos x="240" y="542"/>
              </a:cxn>
              <a:cxn ang="0">
                <a:pos x="450" y="288"/>
              </a:cxn>
              <a:cxn ang="0">
                <a:pos x="454" y="275"/>
              </a:cxn>
              <a:cxn ang="0">
                <a:pos x="449" y="262"/>
              </a:cxn>
              <a:cxn ang="0">
                <a:pos x="240" y="8"/>
              </a:cxn>
              <a:cxn ang="0">
                <a:pos x="223" y="0"/>
              </a:cxn>
              <a:cxn ang="0">
                <a:pos x="31" y="0"/>
              </a:cxn>
              <a:cxn ang="0">
                <a:pos x="0" y="31"/>
              </a:cxn>
              <a:cxn ang="0">
                <a:pos x="0" y="519"/>
              </a:cxn>
              <a:cxn ang="0">
                <a:pos x="31" y="551"/>
              </a:cxn>
              <a:cxn ang="0">
                <a:pos x="223" y="551"/>
              </a:cxn>
            </a:cxnLst>
            <a:rect l="0" t="0" r="r" b="b"/>
            <a:pathLst>
              <a:path w="454" h="551">
                <a:moveTo>
                  <a:pt x="223" y="551"/>
                </a:moveTo>
                <a:cubicBezTo>
                  <a:pt x="230" y="551"/>
                  <a:pt x="237" y="547"/>
                  <a:pt x="240" y="542"/>
                </a:cubicBezTo>
                <a:cubicBezTo>
                  <a:pt x="450" y="288"/>
                  <a:pt x="450" y="288"/>
                  <a:pt x="450" y="288"/>
                </a:cubicBezTo>
                <a:cubicBezTo>
                  <a:pt x="452" y="284"/>
                  <a:pt x="454" y="280"/>
                  <a:pt x="454" y="275"/>
                </a:cubicBezTo>
                <a:cubicBezTo>
                  <a:pt x="454" y="270"/>
                  <a:pt x="452" y="265"/>
                  <a:pt x="449" y="262"/>
                </a:cubicBezTo>
                <a:cubicBezTo>
                  <a:pt x="240" y="8"/>
                  <a:pt x="240" y="8"/>
                  <a:pt x="240" y="8"/>
                </a:cubicBezTo>
                <a:cubicBezTo>
                  <a:pt x="237" y="3"/>
                  <a:pt x="230" y="0"/>
                  <a:pt x="223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14" y="0"/>
                  <a:pt x="0" y="14"/>
                  <a:pt x="0" y="31"/>
                </a:cubicBezTo>
                <a:cubicBezTo>
                  <a:pt x="0" y="519"/>
                  <a:pt x="0" y="519"/>
                  <a:pt x="0" y="519"/>
                </a:cubicBezTo>
                <a:cubicBezTo>
                  <a:pt x="0" y="537"/>
                  <a:pt x="14" y="551"/>
                  <a:pt x="31" y="551"/>
                </a:cubicBezTo>
                <a:lnTo>
                  <a:pt x="223" y="551"/>
                </a:lnTo>
                <a:close/>
              </a:path>
            </a:pathLst>
          </a:custGeom>
          <a:solidFill>
            <a:srgbClr val="37B5B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4D67940E-DDB5-47D7-9DC0-FA1732020975}"/>
              </a:ext>
            </a:extLst>
          </p:cNvPr>
          <p:cNvSpPr>
            <a:spLocks noEditPoints="1"/>
          </p:cNvSpPr>
          <p:nvPr/>
        </p:nvSpPr>
        <p:spPr bwMode="auto">
          <a:xfrm>
            <a:off x="6302563" y="1058780"/>
            <a:ext cx="5881785" cy="5518482"/>
          </a:xfrm>
          <a:custGeom>
            <a:avLst/>
            <a:gdLst/>
            <a:ahLst/>
            <a:cxnLst>
              <a:cxn ang="0">
                <a:pos x="62" y="579"/>
              </a:cxn>
              <a:cxn ang="0">
                <a:pos x="30" y="547"/>
              </a:cxn>
              <a:cxn ang="0">
                <a:pos x="30" y="59"/>
              </a:cxn>
              <a:cxn ang="0">
                <a:pos x="62" y="28"/>
              </a:cxn>
              <a:cxn ang="0">
                <a:pos x="1297" y="28"/>
              </a:cxn>
              <a:cxn ang="0">
                <a:pos x="1328" y="59"/>
              </a:cxn>
              <a:cxn ang="0">
                <a:pos x="1328" y="547"/>
              </a:cxn>
              <a:cxn ang="0">
                <a:pos x="1297" y="579"/>
              </a:cxn>
              <a:cxn ang="0">
                <a:pos x="62" y="579"/>
              </a:cxn>
              <a:cxn ang="0">
                <a:pos x="62" y="610"/>
              </a:cxn>
              <a:cxn ang="0">
                <a:pos x="1297" y="610"/>
              </a:cxn>
              <a:cxn ang="0">
                <a:pos x="1297" y="610"/>
              </a:cxn>
              <a:cxn ang="0">
                <a:pos x="1358" y="549"/>
              </a:cxn>
              <a:cxn ang="0">
                <a:pos x="1358" y="61"/>
              </a:cxn>
              <a:cxn ang="0">
                <a:pos x="1358" y="61"/>
              </a:cxn>
              <a:cxn ang="0">
                <a:pos x="1297" y="0"/>
              </a:cxn>
              <a:cxn ang="0">
                <a:pos x="62" y="0"/>
              </a:cxn>
              <a:cxn ang="0">
                <a:pos x="62" y="0"/>
              </a:cxn>
              <a:cxn ang="0">
                <a:pos x="0" y="61"/>
              </a:cxn>
              <a:cxn ang="0">
                <a:pos x="0" y="549"/>
              </a:cxn>
              <a:cxn ang="0">
                <a:pos x="0" y="549"/>
              </a:cxn>
              <a:cxn ang="0">
                <a:pos x="62" y="610"/>
              </a:cxn>
            </a:cxnLst>
            <a:rect l="0" t="0" r="r" b="b"/>
            <a:pathLst>
              <a:path w="1358" h="610">
                <a:moveTo>
                  <a:pt x="62" y="579"/>
                </a:moveTo>
                <a:cubicBezTo>
                  <a:pt x="44" y="579"/>
                  <a:pt x="30" y="565"/>
                  <a:pt x="30" y="547"/>
                </a:cubicBezTo>
                <a:cubicBezTo>
                  <a:pt x="30" y="59"/>
                  <a:pt x="30" y="59"/>
                  <a:pt x="30" y="59"/>
                </a:cubicBezTo>
                <a:cubicBezTo>
                  <a:pt x="30" y="42"/>
                  <a:pt x="44" y="28"/>
                  <a:pt x="62" y="28"/>
                </a:cubicBezTo>
                <a:cubicBezTo>
                  <a:pt x="1297" y="28"/>
                  <a:pt x="1297" y="28"/>
                  <a:pt x="1297" y="28"/>
                </a:cubicBezTo>
                <a:cubicBezTo>
                  <a:pt x="1314" y="28"/>
                  <a:pt x="1328" y="42"/>
                  <a:pt x="1328" y="59"/>
                </a:cubicBezTo>
                <a:cubicBezTo>
                  <a:pt x="1328" y="547"/>
                  <a:pt x="1328" y="547"/>
                  <a:pt x="1328" y="547"/>
                </a:cubicBezTo>
                <a:cubicBezTo>
                  <a:pt x="1328" y="565"/>
                  <a:pt x="1314" y="579"/>
                  <a:pt x="1297" y="579"/>
                </a:cubicBezTo>
                <a:lnTo>
                  <a:pt x="62" y="579"/>
                </a:lnTo>
                <a:close/>
                <a:moveTo>
                  <a:pt x="62" y="610"/>
                </a:moveTo>
                <a:cubicBezTo>
                  <a:pt x="1297" y="610"/>
                  <a:pt x="1297" y="610"/>
                  <a:pt x="1297" y="610"/>
                </a:cubicBezTo>
                <a:cubicBezTo>
                  <a:pt x="1297" y="610"/>
                  <a:pt x="1297" y="610"/>
                  <a:pt x="1297" y="610"/>
                </a:cubicBezTo>
                <a:cubicBezTo>
                  <a:pt x="1330" y="610"/>
                  <a:pt x="1358" y="583"/>
                  <a:pt x="1358" y="549"/>
                </a:cubicBezTo>
                <a:cubicBezTo>
                  <a:pt x="1358" y="61"/>
                  <a:pt x="1358" y="61"/>
                  <a:pt x="1358" y="61"/>
                </a:cubicBezTo>
                <a:cubicBezTo>
                  <a:pt x="1358" y="61"/>
                  <a:pt x="1358" y="61"/>
                  <a:pt x="1358" y="61"/>
                </a:cubicBezTo>
                <a:cubicBezTo>
                  <a:pt x="1358" y="27"/>
                  <a:pt x="1330" y="0"/>
                  <a:pt x="1297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28" y="0"/>
                  <a:pt x="0" y="27"/>
                  <a:pt x="0" y="61"/>
                </a:cubicBezTo>
                <a:cubicBezTo>
                  <a:pt x="0" y="549"/>
                  <a:pt x="0" y="549"/>
                  <a:pt x="0" y="549"/>
                </a:cubicBezTo>
                <a:cubicBezTo>
                  <a:pt x="0" y="549"/>
                  <a:pt x="0" y="549"/>
                  <a:pt x="0" y="549"/>
                </a:cubicBezTo>
                <a:cubicBezTo>
                  <a:pt x="0" y="583"/>
                  <a:pt x="28" y="610"/>
                  <a:pt x="62" y="610"/>
                </a:cubicBez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reeform 11">
            <a:extLst>
              <a:ext uri="{FF2B5EF4-FFF2-40B4-BE49-F238E27FC236}">
                <a16:creationId xmlns:a16="http://schemas.microsoft.com/office/drawing/2014/main" id="{319A71C0-D68F-4873-9B0D-942C52EB6062}"/>
              </a:ext>
            </a:extLst>
          </p:cNvPr>
          <p:cNvSpPr>
            <a:spLocks/>
          </p:cNvSpPr>
          <p:nvPr/>
        </p:nvSpPr>
        <p:spPr bwMode="auto">
          <a:xfrm>
            <a:off x="6416847" y="1280130"/>
            <a:ext cx="1449408" cy="1178785"/>
          </a:xfrm>
          <a:custGeom>
            <a:avLst/>
            <a:gdLst/>
            <a:ahLst/>
            <a:cxnLst>
              <a:cxn ang="0">
                <a:pos x="224" y="551"/>
              </a:cxn>
              <a:cxn ang="0">
                <a:pos x="241" y="542"/>
              </a:cxn>
              <a:cxn ang="0">
                <a:pos x="450" y="288"/>
              </a:cxn>
              <a:cxn ang="0">
                <a:pos x="455" y="275"/>
              </a:cxn>
              <a:cxn ang="0">
                <a:pos x="450" y="262"/>
              </a:cxn>
              <a:cxn ang="0">
                <a:pos x="241" y="8"/>
              </a:cxn>
              <a:cxn ang="0">
                <a:pos x="224" y="0"/>
              </a:cxn>
              <a:cxn ang="0">
                <a:pos x="32" y="0"/>
              </a:cxn>
              <a:cxn ang="0">
                <a:pos x="0" y="31"/>
              </a:cxn>
              <a:cxn ang="0">
                <a:pos x="0" y="519"/>
              </a:cxn>
              <a:cxn ang="0">
                <a:pos x="32" y="551"/>
              </a:cxn>
              <a:cxn ang="0">
                <a:pos x="224" y="551"/>
              </a:cxn>
            </a:cxnLst>
            <a:rect l="0" t="0" r="r" b="b"/>
            <a:pathLst>
              <a:path w="455" h="551">
                <a:moveTo>
                  <a:pt x="224" y="551"/>
                </a:moveTo>
                <a:cubicBezTo>
                  <a:pt x="231" y="551"/>
                  <a:pt x="237" y="547"/>
                  <a:pt x="241" y="542"/>
                </a:cubicBezTo>
                <a:cubicBezTo>
                  <a:pt x="450" y="288"/>
                  <a:pt x="450" y="288"/>
                  <a:pt x="450" y="288"/>
                </a:cubicBezTo>
                <a:cubicBezTo>
                  <a:pt x="453" y="284"/>
                  <a:pt x="455" y="280"/>
                  <a:pt x="455" y="275"/>
                </a:cubicBezTo>
                <a:cubicBezTo>
                  <a:pt x="455" y="270"/>
                  <a:pt x="453" y="265"/>
                  <a:pt x="450" y="262"/>
                </a:cubicBezTo>
                <a:cubicBezTo>
                  <a:pt x="241" y="8"/>
                  <a:pt x="241" y="8"/>
                  <a:pt x="241" y="8"/>
                </a:cubicBezTo>
                <a:cubicBezTo>
                  <a:pt x="237" y="3"/>
                  <a:pt x="231" y="0"/>
                  <a:pt x="224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4"/>
                  <a:pt x="0" y="31"/>
                </a:cubicBezTo>
                <a:cubicBezTo>
                  <a:pt x="0" y="519"/>
                  <a:pt x="0" y="519"/>
                  <a:pt x="0" y="519"/>
                </a:cubicBezTo>
                <a:cubicBezTo>
                  <a:pt x="0" y="537"/>
                  <a:pt x="14" y="551"/>
                  <a:pt x="32" y="551"/>
                </a:cubicBezTo>
                <a:lnTo>
                  <a:pt x="224" y="551"/>
                </a:lnTo>
                <a:close/>
              </a:path>
            </a:pathLst>
          </a:custGeom>
          <a:solidFill>
            <a:srgbClr val="37B5B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F7D61C3-DA26-4645-8D87-2926A2A74EDF}"/>
              </a:ext>
            </a:extLst>
          </p:cNvPr>
          <p:cNvSpPr txBox="1"/>
          <p:nvPr/>
        </p:nvSpPr>
        <p:spPr>
          <a:xfrm>
            <a:off x="265931" y="1297234"/>
            <a:ext cx="13053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latin typeface="Times New Roman" panose="02020603050405020304" pitchFamily="18" charset="0"/>
                <a:ea typeface="字魂58号-创中黑" panose="00000500000000000000" pitchFamily="2" charset="-122"/>
                <a:cs typeface="Times New Roman" panose="02020603050405020304" pitchFamily="18" charset="0"/>
              </a:rPr>
              <a:t>01</a:t>
            </a:r>
            <a:endParaRPr lang="zh-CN" altLang="en-US" sz="6600" b="1" dirty="0">
              <a:solidFill>
                <a:schemeClr val="bg1"/>
              </a:solidFill>
              <a:latin typeface="Times New Roman" panose="02020603050405020304" pitchFamily="18" charset="0"/>
              <a:ea typeface="字魂58号-创中黑" panose="000005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678E63B-2D0F-4598-B7B9-270C3379B0D1}"/>
              </a:ext>
            </a:extLst>
          </p:cNvPr>
          <p:cNvSpPr txBox="1"/>
          <p:nvPr/>
        </p:nvSpPr>
        <p:spPr>
          <a:xfrm>
            <a:off x="6457027" y="1338890"/>
            <a:ext cx="11209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latin typeface="Times New Roman" panose="02020603050405020304" pitchFamily="18" charset="0"/>
                <a:ea typeface="字魂58号-创中黑" panose="00000500000000000000" pitchFamily="2" charset="-122"/>
                <a:cs typeface="Times New Roman" panose="02020603050405020304" pitchFamily="18" charset="0"/>
              </a:rPr>
              <a:t>02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字魂58号-创中黑" panose="000005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36DEAE3-0FF2-4ED1-ABCD-99673098DF04}"/>
              </a:ext>
            </a:extLst>
          </p:cNvPr>
          <p:cNvSpPr txBox="1"/>
          <p:nvPr/>
        </p:nvSpPr>
        <p:spPr>
          <a:xfrm>
            <a:off x="2169642" y="1662056"/>
            <a:ext cx="3445242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vi-V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58号-创中黑" panose="00000500000000000000" pitchFamily="2" charset="-122"/>
                <a:cs typeface="Times New Roman" panose="02020603050405020304" pitchFamily="18" charset="0"/>
              </a:rPr>
              <a:t>Trang quản lý đơn hàng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58号-创中黑" panose="000005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8C98392-CDE0-41E5-88D8-45EE44314031}"/>
              </a:ext>
            </a:extLst>
          </p:cNvPr>
          <p:cNvSpPr txBox="1"/>
          <p:nvPr/>
        </p:nvSpPr>
        <p:spPr>
          <a:xfrm>
            <a:off x="7906435" y="1672161"/>
            <a:ext cx="4019634" cy="87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Có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thể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thực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hiện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các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thao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tác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thêm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xóa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sửa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xem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 chi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tiết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sản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phẩm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07BED3B-836B-44DC-B2AF-8BE5E7C85484}"/>
              </a:ext>
            </a:extLst>
          </p:cNvPr>
          <p:cNvSpPr txBox="1"/>
          <p:nvPr/>
        </p:nvSpPr>
        <p:spPr>
          <a:xfrm>
            <a:off x="7443123" y="1280130"/>
            <a:ext cx="4855509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58号-创中黑" panose="00000500000000000000" pitchFamily="2" charset="-122"/>
                <a:cs typeface="Times New Roman" panose="02020603050405020304" pitchFamily="18" charset="0"/>
              </a:rPr>
              <a:t>Trang </a:t>
            </a:r>
            <a:r>
              <a:rPr lang="en-US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58号-创中黑" panose="00000500000000000000" pitchFamily="2" charset="-122"/>
                <a:cs typeface="Times New Roman" panose="02020603050405020304" pitchFamily="18" charset="0"/>
              </a:rPr>
              <a:t>quản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58号-创中黑" panose="00000500000000000000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58号-创中黑" panose="00000500000000000000" pitchFamily="2" charset="-122"/>
                <a:cs typeface="Times New Roman" panose="02020603050405020304" pitchFamily="18" charset="0"/>
              </a:rPr>
              <a:t>lý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58号-创中黑" panose="00000500000000000000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58号-创中黑" panose="00000500000000000000" pitchFamily="2" charset="-122"/>
                <a:cs typeface="Times New Roman" panose="02020603050405020304" pitchFamily="18" charset="0"/>
              </a:rPr>
              <a:t>thông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58号-创中黑" panose="00000500000000000000" pitchFamily="2" charset="-122"/>
                <a:cs typeface="Times New Roman" panose="02020603050405020304" pitchFamily="18" charset="0"/>
              </a:rPr>
              <a:t> tin </a:t>
            </a:r>
            <a:r>
              <a:rPr lang="en-US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58号-创中黑" panose="00000500000000000000" pitchFamily="2" charset="-122"/>
                <a:cs typeface="Times New Roman" panose="02020603050405020304" pitchFamily="18" charset="0"/>
              </a:rPr>
              <a:t>sản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58号-创中黑" panose="00000500000000000000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58号-创中黑" panose="00000500000000000000" pitchFamily="2" charset="-122"/>
                <a:cs typeface="Times New Roman" panose="02020603050405020304" pitchFamily="18" charset="0"/>
              </a:rPr>
              <a:t>phẩm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58号-创中黑" panose="000005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42">
            <a:extLst>
              <a:ext uri="{FF2B5EF4-FFF2-40B4-BE49-F238E27FC236}">
                <a16:creationId xmlns:a16="http://schemas.microsoft.com/office/drawing/2014/main" id="{129EC7BF-9C95-6B0F-2C43-80CDF0D53803}"/>
              </a:ext>
            </a:extLst>
          </p:cNvPr>
          <p:cNvSpPr txBox="1"/>
          <p:nvPr/>
        </p:nvSpPr>
        <p:spPr>
          <a:xfrm>
            <a:off x="839754" y="18973"/>
            <a:ext cx="6789038" cy="823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(Admin)</a:t>
            </a:r>
            <a:endParaRPr lang="en-US" sz="44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字魂59号-创粗黑" panose="00000500000000000000" charset="-122"/>
              <a:cs typeface="Times New Roman" panose="02020603050405020304" pitchFamily="18" charset="0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20ECE29C-B7D8-7EB3-121E-DAA0B5CA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2" b="7532"/>
          <a:stretch/>
        </p:blipFill>
        <p:spPr>
          <a:xfrm>
            <a:off x="640718" y="2545733"/>
            <a:ext cx="5228637" cy="3405193"/>
          </a:xfrm>
          <a:prstGeom prst="rect">
            <a:avLst/>
          </a:prstGeom>
        </p:spPr>
      </p:pic>
      <p:pic>
        <p:nvPicPr>
          <p:cNvPr id="24" name="Hình ảnh 23">
            <a:extLst>
              <a:ext uri="{FF2B5EF4-FFF2-40B4-BE49-F238E27FC236}">
                <a16:creationId xmlns:a16="http://schemas.microsoft.com/office/drawing/2014/main" id="{597B220B-1C34-7880-7433-86185563A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847" y="2717559"/>
            <a:ext cx="5587728" cy="352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68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7" grpId="0" bldLvl="0" animBg="1"/>
      <p:bldP spid="18" grpId="0" bldLvl="0" animBg="1"/>
      <p:bldP spid="19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1522DA40-20F4-42B2-A7C5-321A15A07781}"/>
              </a:ext>
            </a:extLst>
          </p:cNvPr>
          <p:cNvSpPr/>
          <p:nvPr/>
        </p:nvSpPr>
        <p:spPr>
          <a:xfrm flipH="1">
            <a:off x="8325349" y="1"/>
            <a:ext cx="3866651" cy="3619499"/>
          </a:xfrm>
          <a:custGeom>
            <a:avLst/>
            <a:gdLst>
              <a:gd name="connsiteX0" fmla="*/ 0 w 4221877"/>
              <a:gd name="connsiteY0" fmla="*/ 0 h 3952019"/>
              <a:gd name="connsiteX1" fmla="*/ 4221877 w 4221877"/>
              <a:gd name="connsiteY1" fmla="*/ 0 h 3952019"/>
              <a:gd name="connsiteX2" fmla="*/ 4163765 w 4221877"/>
              <a:gd name="connsiteY2" fmla="*/ 203448 h 3952019"/>
              <a:gd name="connsiteX3" fmla="*/ 3448050 w 4221877"/>
              <a:gd name="connsiteY3" fmla="*/ 1619250 h 3952019"/>
              <a:gd name="connsiteX4" fmla="*/ 1866900 w 4221877"/>
              <a:gd name="connsiteY4" fmla="*/ 2362200 h 3952019"/>
              <a:gd name="connsiteX5" fmla="*/ 628650 w 4221877"/>
              <a:gd name="connsiteY5" fmla="*/ 3162300 h 3952019"/>
              <a:gd name="connsiteX6" fmla="*/ 51534 w 4221877"/>
              <a:gd name="connsiteY6" fmla="*/ 3881314 h 3952019"/>
              <a:gd name="connsiteX7" fmla="*/ 0 w 4221877"/>
              <a:gd name="connsiteY7" fmla="*/ 3952019 h 3952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1877" h="3952019">
                <a:moveTo>
                  <a:pt x="0" y="0"/>
                </a:moveTo>
                <a:lnTo>
                  <a:pt x="4221877" y="0"/>
                </a:lnTo>
                <a:lnTo>
                  <a:pt x="4163765" y="203448"/>
                </a:lnTo>
                <a:cubicBezTo>
                  <a:pt x="4006453" y="710208"/>
                  <a:pt x="3750469" y="1290638"/>
                  <a:pt x="3448050" y="1619250"/>
                </a:cubicBezTo>
                <a:cubicBezTo>
                  <a:pt x="3044825" y="2057400"/>
                  <a:pt x="2451100" y="2085975"/>
                  <a:pt x="1866900" y="2362200"/>
                </a:cubicBezTo>
                <a:cubicBezTo>
                  <a:pt x="1282700" y="2638425"/>
                  <a:pt x="1168400" y="2593975"/>
                  <a:pt x="628650" y="3162300"/>
                </a:cubicBezTo>
                <a:cubicBezTo>
                  <a:pt x="459978" y="3339902"/>
                  <a:pt x="262471" y="3594398"/>
                  <a:pt x="51534" y="3881314"/>
                </a:cubicBezTo>
                <a:lnTo>
                  <a:pt x="0" y="3952019"/>
                </a:lnTo>
                <a:close/>
              </a:path>
            </a:pathLst>
          </a:custGeom>
          <a:solidFill>
            <a:srgbClr val="37B5B5"/>
          </a:solidFill>
          <a:ln>
            <a:noFill/>
          </a:ln>
          <a:effectLst>
            <a:outerShdw sx="1000" sy="1000" algn="t" rotWithShape="0">
              <a:srgbClr val="FE9B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03958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9CE3EDD2-8F80-4510-A9EF-3D50B15F3D34}"/>
              </a:ext>
            </a:extLst>
          </p:cNvPr>
          <p:cNvSpPr/>
          <p:nvPr/>
        </p:nvSpPr>
        <p:spPr>
          <a:xfrm rot="16200000">
            <a:off x="-134929" y="2771052"/>
            <a:ext cx="4221877" cy="3952019"/>
          </a:xfrm>
          <a:custGeom>
            <a:avLst/>
            <a:gdLst>
              <a:gd name="connsiteX0" fmla="*/ 0 w 4221877"/>
              <a:gd name="connsiteY0" fmla="*/ 0 h 3952019"/>
              <a:gd name="connsiteX1" fmla="*/ 4221877 w 4221877"/>
              <a:gd name="connsiteY1" fmla="*/ 0 h 3952019"/>
              <a:gd name="connsiteX2" fmla="*/ 4163765 w 4221877"/>
              <a:gd name="connsiteY2" fmla="*/ 203448 h 3952019"/>
              <a:gd name="connsiteX3" fmla="*/ 3448050 w 4221877"/>
              <a:gd name="connsiteY3" fmla="*/ 1619250 h 3952019"/>
              <a:gd name="connsiteX4" fmla="*/ 1866900 w 4221877"/>
              <a:gd name="connsiteY4" fmla="*/ 2362200 h 3952019"/>
              <a:gd name="connsiteX5" fmla="*/ 628650 w 4221877"/>
              <a:gd name="connsiteY5" fmla="*/ 3162300 h 3952019"/>
              <a:gd name="connsiteX6" fmla="*/ 51534 w 4221877"/>
              <a:gd name="connsiteY6" fmla="*/ 3881314 h 3952019"/>
              <a:gd name="connsiteX7" fmla="*/ 0 w 4221877"/>
              <a:gd name="connsiteY7" fmla="*/ 3952019 h 3952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1877" h="3952019">
                <a:moveTo>
                  <a:pt x="0" y="0"/>
                </a:moveTo>
                <a:lnTo>
                  <a:pt x="4221877" y="0"/>
                </a:lnTo>
                <a:lnTo>
                  <a:pt x="4163765" y="203448"/>
                </a:lnTo>
                <a:cubicBezTo>
                  <a:pt x="4006453" y="710208"/>
                  <a:pt x="3750469" y="1290638"/>
                  <a:pt x="3448050" y="1619250"/>
                </a:cubicBezTo>
                <a:cubicBezTo>
                  <a:pt x="3044825" y="2057400"/>
                  <a:pt x="2451100" y="2085975"/>
                  <a:pt x="1866900" y="2362200"/>
                </a:cubicBezTo>
                <a:cubicBezTo>
                  <a:pt x="1282700" y="2638425"/>
                  <a:pt x="1168400" y="2593975"/>
                  <a:pt x="628650" y="3162300"/>
                </a:cubicBezTo>
                <a:cubicBezTo>
                  <a:pt x="459978" y="3339902"/>
                  <a:pt x="262471" y="3594398"/>
                  <a:pt x="51534" y="3881314"/>
                </a:cubicBezTo>
                <a:lnTo>
                  <a:pt x="0" y="3952019"/>
                </a:lnTo>
                <a:close/>
              </a:path>
            </a:pathLst>
          </a:custGeom>
          <a:solidFill>
            <a:srgbClr val="37B5B5"/>
          </a:solidFill>
          <a:ln>
            <a:noFill/>
          </a:ln>
          <a:effectLst>
            <a:outerShdw sx="1000" sy="1000" algn="t" rotWithShape="0">
              <a:srgbClr val="FE9B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03958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B433672-E22D-4663-B38E-6EB46896DA8B}"/>
              </a:ext>
            </a:extLst>
          </p:cNvPr>
          <p:cNvSpPr/>
          <p:nvPr/>
        </p:nvSpPr>
        <p:spPr>
          <a:xfrm>
            <a:off x="365549" y="630000"/>
            <a:ext cx="11621503" cy="5654474"/>
          </a:xfrm>
          <a:prstGeom prst="roundRect">
            <a:avLst>
              <a:gd name="adj" fmla="val 3550"/>
            </a:avLst>
          </a:prstGeom>
          <a:gradFill flip="none" rotWithShape="1">
            <a:gsLst>
              <a:gs pos="100000">
                <a:schemeClr val="bg1"/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outerShdw blurRad="508000" dist="63500" dir="5400000" algn="t" rotWithShape="0">
              <a:srgbClr val="2E655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03958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D3409FB0-D34A-445E-9351-F056632CC57A}"/>
              </a:ext>
            </a:extLst>
          </p:cNvPr>
          <p:cNvSpPr/>
          <p:nvPr/>
        </p:nvSpPr>
        <p:spPr>
          <a:xfrm>
            <a:off x="585482" y="6057900"/>
            <a:ext cx="11397969" cy="205878"/>
          </a:xfrm>
          <a:custGeom>
            <a:avLst/>
            <a:gdLst>
              <a:gd name="connsiteX0" fmla="*/ 0 w 11095418"/>
              <a:gd name="connsiteY0" fmla="*/ 0 h 205878"/>
              <a:gd name="connsiteX1" fmla="*/ 11095418 w 11095418"/>
              <a:gd name="connsiteY1" fmla="*/ 0 h 205878"/>
              <a:gd name="connsiteX2" fmla="*/ 11095418 w 11095418"/>
              <a:gd name="connsiteY2" fmla="*/ 5144 h 205878"/>
              <a:gd name="connsiteX3" fmla="*/ 10894684 w 11095418"/>
              <a:gd name="connsiteY3" fmla="*/ 205878 h 205878"/>
              <a:gd name="connsiteX4" fmla="*/ 200734 w 11095418"/>
              <a:gd name="connsiteY4" fmla="*/ 205878 h 205878"/>
              <a:gd name="connsiteX5" fmla="*/ 0 w 11095418"/>
              <a:gd name="connsiteY5" fmla="*/ 5144 h 205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95418" h="205878">
                <a:moveTo>
                  <a:pt x="0" y="0"/>
                </a:moveTo>
                <a:lnTo>
                  <a:pt x="11095418" y="0"/>
                </a:lnTo>
                <a:lnTo>
                  <a:pt x="11095418" y="5144"/>
                </a:lnTo>
                <a:cubicBezTo>
                  <a:pt x="11095418" y="116006"/>
                  <a:pt x="11005546" y="205878"/>
                  <a:pt x="10894684" y="205878"/>
                </a:cubicBezTo>
                <a:lnTo>
                  <a:pt x="200734" y="205878"/>
                </a:lnTo>
                <a:cubicBezTo>
                  <a:pt x="89872" y="205878"/>
                  <a:pt x="0" y="116006"/>
                  <a:pt x="0" y="5144"/>
                </a:cubicBezTo>
                <a:close/>
              </a:path>
            </a:pathLst>
          </a:custGeom>
          <a:solidFill>
            <a:srgbClr val="37B5B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03958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23FA5D00-C6C1-4A78-8322-A1A78A01FBC0}"/>
              </a:ext>
            </a:extLst>
          </p:cNvPr>
          <p:cNvSpPr/>
          <p:nvPr/>
        </p:nvSpPr>
        <p:spPr>
          <a:xfrm flipH="1">
            <a:off x="282931" y="2041900"/>
            <a:ext cx="5441594" cy="4221878"/>
          </a:xfrm>
          <a:custGeom>
            <a:avLst/>
            <a:gdLst>
              <a:gd name="connsiteX0" fmla="*/ 2347445 w 4431371"/>
              <a:gd name="connsiteY0" fmla="*/ 1508 h 4920571"/>
              <a:gd name="connsiteX1" fmla="*/ 3923907 w 4431371"/>
              <a:gd name="connsiteY1" fmla="*/ 722735 h 4920571"/>
              <a:gd name="connsiteX2" fmla="*/ 4431371 w 4431371"/>
              <a:gd name="connsiteY2" fmla="*/ 1268525 h 4920571"/>
              <a:gd name="connsiteX3" fmla="*/ 4431371 w 4431371"/>
              <a:gd name="connsiteY3" fmla="*/ 4719837 h 4920571"/>
              <a:gd name="connsiteX4" fmla="*/ 4230637 w 4431371"/>
              <a:gd name="connsiteY4" fmla="*/ 4920571 h 4920571"/>
              <a:gd name="connsiteX5" fmla="*/ 1641231 w 4431371"/>
              <a:gd name="connsiteY5" fmla="*/ 4920571 h 4920571"/>
              <a:gd name="connsiteX6" fmla="*/ 606250 w 4431371"/>
              <a:gd name="connsiteY6" fmla="*/ 3807423 h 4920571"/>
              <a:gd name="connsiteX7" fmla="*/ 722734 w 4431371"/>
              <a:gd name="connsiteY7" fmla="*/ 606250 h 4920571"/>
              <a:gd name="connsiteX8" fmla="*/ 2347445 w 4431371"/>
              <a:gd name="connsiteY8" fmla="*/ 1508 h 4920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31371" h="4920571">
                <a:moveTo>
                  <a:pt x="2347445" y="1508"/>
                </a:moveTo>
                <a:cubicBezTo>
                  <a:pt x="2926744" y="22588"/>
                  <a:pt x="3498000" y="264662"/>
                  <a:pt x="3923907" y="722735"/>
                </a:cubicBezTo>
                <a:lnTo>
                  <a:pt x="4431371" y="1268525"/>
                </a:lnTo>
                <a:lnTo>
                  <a:pt x="4431371" y="4719837"/>
                </a:lnTo>
                <a:cubicBezTo>
                  <a:pt x="4431371" y="4830699"/>
                  <a:pt x="4341499" y="4920571"/>
                  <a:pt x="4230637" y="4920571"/>
                </a:cubicBezTo>
                <a:lnTo>
                  <a:pt x="1641231" y="4920571"/>
                </a:lnTo>
                <a:lnTo>
                  <a:pt x="606250" y="3807423"/>
                </a:lnTo>
                <a:cubicBezTo>
                  <a:pt x="-245563" y="2891277"/>
                  <a:pt x="-193411" y="1458063"/>
                  <a:pt x="722734" y="606250"/>
                </a:cubicBezTo>
                <a:cubicBezTo>
                  <a:pt x="1180807" y="180344"/>
                  <a:pt x="1768147" y="-19572"/>
                  <a:pt x="2347445" y="1508"/>
                </a:cubicBezTo>
                <a:close/>
              </a:path>
            </a:pathLst>
          </a:custGeom>
          <a:blipFill dpi="0" rotWithShape="0">
            <a:blip r:embed="rId3">
              <a:alphaModFix amt="9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3438" t="-1260" r="-2188" b="420"/>
            </a:stretch>
          </a:blipFill>
          <a:ln>
            <a:noFill/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</a:effectLst>
          <a:scene3d>
            <a:camera prst="orthographicFront">
              <a:rot lat="0" lon="2069999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8AA65D6-71DD-4AF6-B3BD-A3C92153ADB1}"/>
              </a:ext>
            </a:extLst>
          </p:cNvPr>
          <p:cNvSpPr/>
          <p:nvPr/>
        </p:nvSpPr>
        <p:spPr>
          <a:xfrm>
            <a:off x="5242360" y="4609889"/>
            <a:ext cx="1015624" cy="1015624"/>
          </a:xfrm>
          <a:prstGeom prst="ellipse">
            <a:avLst/>
          </a:prstGeom>
          <a:solidFill>
            <a:srgbClr val="2E655F">
              <a:alpha val="1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8858A8FB-B420-4ACD-9E13-85A830374029}"/>
              </a:ext>
            </a:extLst>
          </p:cNvPr>
          <p:cNvSpPr/>
          <p:nvPr/>
        </p:nvSpPr>
        <p:spPr>
          <a:xfrm>
            <a:off x="10201603" y="1524970"/>
            <a:ext cx="470993" cy="470993"/>
          </a:xfrm>
          <a:prstGeom prst="ellipse">
            <a:avLst/>
          </a:prstGeom>
          <a:solidFill>
            <a:srgbClr val="2E655F">
              <a:alpha val="1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88F44B0-4B76-4457-AE82-B95FB930BC53}"/>
              </a:ext>
            </a:extLst>
          </p:cNvPr>
          <p:cNvSpPr txBox="1"/>
          <p:nvPr/>
        </p:nvSpPr>
        <p:spPr>
          <a:xfrm>
            <a:off x="5581649" y="1228933"/>
            <a:ext cx="6401803" cy="452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xét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Hoàn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website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online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Nhược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kĩ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nắm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trôi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sót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thầy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góp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hảo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字魂59号-创粗黑" panose="00000500000000000000" charset="-122"/>
              <a:cs typeface="Times New Roman" panose="02020603050405020304" pitchFamily="18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844CE696-7A97-D217-936A-E572F8D49D64}"/>
              </a:ext>
            </a:extLst>
          </p:cNvPr>
          <p:cNvSpPr txBox="1"/>
          <p:nvPr/>
        </p:nvSpPr>
        <p:spPr>
          <a:xfrm>
            <a:off x="2670318" y="757699"/>
            <a:ext cx="72283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30875" algn="r"/>
              </a:tabLst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4: </a:t>
            </a: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TỔNG KẾT</a:t>
            </a:r>
            <a:endParaRPr kumimoji="0" lang="en-US" altLang="en-US" sz="4000" b="1" i="0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82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75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7" grpId="0" animBg="1"/>
      <p:bldP spid="8" grpId="0" animBg="1"/>
      <p:bldP spid="9" grpId="0" animBg="1"/>
      <p:bldP spid="16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99BAD50-20B3-4155-9072-6FCBFE81FF1E}"/>
              </a:ext>
            </a:extLst>
          </p:cNvPr>
          <p:cNvSpPr txBox="1"/>
          <p:nvPr/>
        </p:nvSpPr>
        <p:spPr>
          <a:xfrm>
            <a:off x="917122" y="19612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BẢNG ĐÁNH GIÁ CÁ NHÂN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zh-CN" sz="5200" kern="1200" dirty="0">
              <a:solidFill>
                <a:schemeClr val="tx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D83CFBB1-58DA-48F4-8BB5-2C7A2BF58632}"/>
              </a:ext>
            </a:extLst>
          </p:cNvPr>
          <p:cNvSpPr/>
          <p:nvPr/>
        </p:nvSpPr>
        <p:spPr>
          <a:xfrm flipH="1" flipV="1">
            <a:off x="-1" y="0"/>
            <a:ext cx="839755" cy="746449"/>
          </a:xfrm>
          <a:custGeom>
            <a:avLst/>
            <a:gdLst>
              <a:gd name="connsiteX0" fmla="*/ 2347445 w 4431371"/>
              <a:gd name="connsiteY0" fmla="*/ 1508 h 4920571"/>
              <a:gd name="connsiteX1" fmla="*/ 3923907 w 4431371"/>
              <a:gd name="connsiteY1" fmla="*/ 722735 h 4920571"/>
              <a:gd name="connsiteX2" fmla="*/ 4431371 w 4431371"/>
              <a:gd name="connsiteY2" fmla="*/ 1268525 h 4920571"/>
              <a:gd name="connsiteX3" fmla="*/ 4431371 w 4431371"/>
              <a:gd name="connsiteY3" fmla="*/ 4719837 h 4920571"/>
              <a:gd name="connsiteX4" fmla="*/ 4230637 w 4431371"/>
              <a:gd name="connsiteY4" fmla="*/ 4920571 h 4920571"/>
              <a:gd name="connsiteX5" fmla="*/ 1641231 w 4431371"/>
              <a:gd name="connsiteY5" fmla="*/ 4920571 h 4920571"/>
              <a:gd name="connsiteX6" fmla="*/ 606250 w 4431371"/>
              <a:gd name="connsiteY6" fmla="*/ 3807423 h 4920571"/>
              <a:gd name="connsiteX7" fmla="*/ 722734 w 4431371"/>
              <a:gd name="connsiteY7" fmla="*/ 606250 h 4920571"/>
              <a:gd name="connsiteX8" fmla="*/ 2347445 w 4431371"/>
              <a:gd name="connsiteY8" fmla="*/ 1508 h 4920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31371" h="4920571">
                <a:moveTo>
                  <a:pt x="2347445" y="1508"/>
                </a:moveTo>
                <a:cubicBezTo>
                  <a:pt x="2926744" y="22588"/>
                  <a:pt x="3498000" y="264662"/>
                  <a:pt x="3923907" y="722735"/>
                </a:cubicBezTo>
                <a:lnTo>
                  <a:pt x="4431371" y="1268525"/>
                </a:lnTo>
                <a:lnTo>
                  <a:pt x="4431371" y="4719837"/>
                </a:lnTo>
                <a:cubicBezTo>
                  <a:pt x="4431371" y="4830699"/>
                  <a:pt x="4341499" y="4920571"/>
                  <a:pt x="4230637" y="4920571"/>
                </a:cubicBezTo>
                <a:lnTo>
                  <a:pt x="1641231" y="4920571"/>
                </a:lnTo>
                <a:lnTo>
                  <a:pt x="606250" y="3807423"/>
                </a:lnTo>
                <a:cubicBezTo>
                  <a:pt x="-245563" y="2891277"/>
                  <a:pt x="-193411" y="1458063"/>
                  <a:pt x="722734" y="606250"/>
                </a:cubicBezTo>
                <a:cubicBezTo>
                  <a:pt x="1180807" y="180344"/>
                  <a:pt x="1768147" y="-19572"/>
                  <a:pt x="2347445" y="1508"/>
                </a:cubicBezTo>
                <a:close/>
              </a:path>
            </a:pathLst>
          </a:custGeom>
          <a:solidFill>
            <a:srgbClr val="37B5B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Source Han Serif SC" panose="02020400000000000000" pitchFamily="18" charset="-122"/>
              <a:cs typeface="Times New Roman" panose="02020603050405020304" pitchFamily="18" charset="0"/>
              <a:sym typeface="Source Han Serif SC" panose="02020400000000000000" pitchFamily="18" charset="-122"/>
            </a:endParaRPr>
          </a:p>
        </p:txBody>
      </p:sp>
      <p:graphicFrame>
        <p:nvGraphicFramePr>
          <p:cNvPr id="2" name="Bảng 1">
            <a:extLst>
              <a:ext uri="{FF2B5EF4-FFF2-40B4-BE49-F238E27FC236}">
                <a16:creationId xmlns:a16="http://schemas.microsoft.com/office/drawing/2014/main" id="{4D4A8858-E46D-7E8E-2969-F509031123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580442"/>
              </p:ext>
            </p:extLst>
          </p:nvPr>
        </p:nvGraphicFramePr>
        <p:xfrm>
          <a:off x="1047750" y="1381126"/>
          <a:ext cx="9723993" cy="50448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2624">
                  <a:extLst>
                    <a:ext uri="{9D8B030D-6E8A-4147-A177-3AD203B41FA5}">
                      <a16:colId xmlns:a16="http://schemas.microsoft.com/office/drawing/2014/main" val="3158455323"/>
                    </a:ext>
                  </a:extLst>
                </a:gridCol>
                <a:gridCol w="1626638">
                  <a:extLst>
                    <a:ext uri="{9D8B030D-6E8A-4147-A177-3AD203B41FA5}">
                      <a16:colId xmlns:a16="http://schemas.microsoft.com/office/drawing/2014/main" val="2183744435"/>
                    </a:ext>
                  </a:extLst>
                </a:gridCol>
                <a:gridCol w="2337443">
                  <a:extLst>
                    <a:ext uri="{9D8B030D-6E8A-4147-A177-3AD203B41FA5}">
                      <a16:colId xmlns:a16="http://schemas.microsoft.com/office/drawing/2014/main" val="3041993531"/>
                    </a:ext>
                  </a:extLst>
                </a:gridCol>
                <a:gridCol w="2217970">
                  <a:extLst>
                    <a:ext uri="{9D8B030D-6E8A-4147-A177-3AD203B41FA5}">
                      <a16:colId xmlns:a16="http://schemas.microsoft.com/office/drawing/2014/main" val="1640592402"/>
                    </a:ext>
                  </a:extLst>
                </a:gridCol>
                <a:gridCol w="1953269">
                  <a:extLst>
                    <a:ext uri="{9D8B030D-6E8A-4147-A177-3AD203B41FA5}">
                      <a16:colId xmlns:a16="http://schemas.microsoft.com/office/drawing/2014/main" val="3806628420"/>
                    </a:ext>
                  </a:extLst>
                </a:gridCol>
                <a:gridCol w="876049">
                  <a:extLst>
                    <a:ext uri="{9D8B030D-6E8A-4147-A177-3AD203B41FA5}">
                      <a16:colId xmlns:a16="http://schemas.microsoft.com/office/drawing/2014/main" val="944934500"/>
                    </a:ext>
                  </a:extLst>
                </a:gridCol>
              </a:tblGrid>
              <a:tr h="48499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A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STT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658" marR="9565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A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 tên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658" marR="9565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A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Mã SV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658" marR="9565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A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 việc đã làm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658" marR="9565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A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Nhận xét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658" marR="9565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AU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Điểm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658" marR="95658" marT="0" marB="0" anchor="ctr"/>
                </a:tc>
                <a:extLst>
                  <a:ext uri="{0D108BD9-81ED-4DB2-BD59-A6C34878D82A}">
                    <a16:rowId xmlns:a16="http://schemas.microsoft.com/office/drawing/2014/main" val="2701951623"/>
                  </a:ext>
                </a:extLst>
              </a:tr>
              <a:tr h="218466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658" marR="9565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Phan Xuân An Thái (NT)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658" marR="9565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215748020110047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658" marR="9565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A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Code </a:t>
                      </a: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cơ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sở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dữ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liệu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báo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cáo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Slide</a:t>
                      </a:r>
                    </a:p>
                  </a:txBody>
                  <a:tcPr marL="95658" marR="9565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A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Tích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cực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tham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buổi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báo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cáo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hoạt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nhóm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658" marR="9565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9,5</a:t>
                      </a:r>
                    </a:p>
                  </a:txBody>
                  <a:tcPr marL="95658" marR="95658" marT="0" marB="0" anchor="ctr"/>
                </a:tc>
                <a:extLst>
                  <a:ext uri="{0D108BD9-81ED-4DB2-BD59-A6C34878D82A}">
                    <a16:rowId xmlns:a16="http://schemas.microsoft.com/office/drawing/2014/main" val="246104412"/>
                  </a:ext>
                </a:extLst>
              </a:tr>
              <a:tr h="237515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02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658" marR="9565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Dương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Xuân Kiên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658" marR="9565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215748020110279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658" marR="9565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A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Code </a:t>
                      </a: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cơ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sở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dữ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liệu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Slide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658" marR="9565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A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Tích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cực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tham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buổi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báo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cáo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hoạt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nhóm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658" marR="9565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8.5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658" marR="95658" marT="0" marB="0" anchor="ctr"/>
                </a:tc>
                <a:extLst>
                  <a:ext uri="{0D108BD9-81ED-4DB2-BD59-A6C34878D82A}">
                    <a16:rowId xmlns:a16="http://schemas.microsoft.com/office/drawing/2014/main" val="2801871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765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1522DA40-20F4-42B2-A7C5-321A15A07781}"/>
              </a:ext>
            </a:extLst>
          </p:cNvPr>
          <p:cNvSpPr/>
          <p:nvPr/>
        </p:nvSpPr>
        <p:spPr>
          <a:xfrm flipH="1">
            <a:off x="8325349" y="1"/>
            <a:ext cx="3866651" cy="3619499"/>
          </a:xfrm>
          <a:custGeom>
            <a:avLst/>
            <a:gdLst>
              <a:gd name="connsiteX0" fmla="*/ 0 w 4221877"/>
              <a:gd name="connsiteY0" fmla="*/ 0 h 3952019"/>
              <a:gd name="connsiteX1" fmla="*/ 4221877 w 4221877"/>
              <a:gd name="connsiteY1" fmla="*/ 0 h 3952019"/>
              <a:gd name="connsiteX2" fmla="*/ 4163765 w 4221877"/>
              <a:gd name="connsiteY2" fmla="*/ 203448 h 3952019"/>
              <a:gd name="connsiteX3" fmla="*/ 3448050 w 4221877"/>
              <a:gd name="connsiteY3" fmla="*/ 1619250 h 3952019"/>
              <a:gd name="connsiteX4" fmla="*/ 1866900 w 4221877"/>
              <a:gd name="connsiteY4" fmla="*/ 2362200 h 3952019"/>
              <a:gd name="connsiteX5" fmla="*/ 628650 w 4221877"/>
              <a:gd name="connsiteY5" fmla="*/ 3162300 h 3952019"/>
              <a:gd name="connsiteX6" fmla="*/ 51534 w 4221877"/>
              <a:gd name="connsiteY6" fmla="*/ 3881314 h 3952019"/>
              <a:gd name="connsiteX7" fmla="*/ 0 w 4221877"/>
              <a:gd name="connsiteY7" fmla="*/ 3952019 h 3952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1877" h="3952019">
                <a:moveTo>
                  <a:pt x="0" y="0"/>
                </a:moveTo>
                <a:lnTo>
                  <a:pt x="4221877" y="0"/>
                </a:lnTo>
                <a:lnTo>
                  <a:pt x="4163765" y="203448"/>
                </a:lnTo>
                <a:cubicBezTo>
                  <a:pt x="4006453" y="710208"/>
                  <a:pt x="3750469" y="1290638"/>
                  <a:pt x="3448050" y="1619250"/>
                </a:cubicBezTo>
                <a:cubicBezTo>
                  <a:pt x="3044825" y="2057400"/>
                  <a:pt x="2451100" y="2085975"/>
                  <a:pt x="1866900" y="2362200"/>
                </a:cubicBezTo>
                <a:cubicBezTo>
                  <a:pt x="1282700" y="2638425"/>
                  <a:pt x="1168400" y="2593975"/>
                  <a:pt x="628650" y="3162300"/>
                </a:cubicBezTo>
                <a:cubicBezTo>
                  <a:pt x="459978" y="3339902"/>
                  <a:pt x="262471" y="3594398"/>
                  <a:pt x="51534" y="3881314"/>
                </a:cubicBezTo>
                <a:lnTo>
                  <a:pt x="0" y="3952019"/>
                </a:lnTo>
                <a:close/>
              </a:path>
            </a:pathLst>
          </a:custGeom>
          <a:solidFill>
            <a:srgbClr val="37B5B5"/>
          </a:solidFill>
          <a:ln>
            <a:noFill/>
          </a:ln>
          <a:effectLst>
            <a:outerShdw sx="1000" sy="1000" algn="t" rotWithShape="0">
              <a:srgbClr val="FE9B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9CE3EDD2-8F80-4510-A9EF-3D50B15F3D34}"/>
              </a:ext>
            </a:extLst>
          </p:cNvPr>
          <p:cNvSpPr/>
          <p:nvPr/>
        </p:nvSpPr>
        <p:spPr>
          <a:xfrm rot="16200000">
            <a:off x="-134929" y="2771052"/>
            <a:ext cx="4221877" cy="3952019"/>
          </a:xfrm>
          <a:custGeom>
            <a:avLst/>
            <a:gdLst>
              <a:gd name="connsiteX0" fmla="*/ 0 w 4221877"/>
              <a:gd name="connsiteY0" fmla="*/ 0 h 3952019"/>
              <a:gd name="connsiteX1" fmla="*/ 4221877 w 4221877"/>
              <a:gd name="connsiteY1" fmla="*/ 0 h 3952019"/>
              <a:gd name="connsiteX2" fmla="*/ 4163765 w 4221877"/>
              <a:gd name="connsiteY2" fmla="*/ 203448 h 3952019"/>
              <a:gd name="connsiteX3" fmla="*/ 3448050 w 4221877"/>
              <a:gd name="connsiteY3" fmla="*/ 1619250 h 3952019"/>
              <a:gd name="connsiteX4" fmla="*/ 1866900 w 4221877"/>
              <a:gd name="connsiteY4" fmla="*/ 2362200 h 3952019"/>
              <a:gd name="connsiteX5" fmla="*/ 628650 w 4221877"/>
              <a:gd name="connsiteY5" fmla="*/ 3162300 h 3952019"/>
              <a:gd name="connsiteX6" fmla="*/ 51534 w 4221877"/>
              <a:gd name="connsiteY6" fmla="*/ 3881314 h 3952019"/>
              <a:gd name="connsiteX7" fmla="*/ 0 w 4221877"/>
              <a:gd name="connsiteY7" fmla="*/ 3952019 h 3952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1877" h="3952019">
                <a:moveTo>
                  <a:pt x="0" y="0"/>
                </a:moveTo>
                <a:lnTo>
                  <a:pt x="4221877" y="0"/>
                </a:lnTo>
                <a:lnTo>
                  <a:pt x="4163765" y="203448"/>
                </a:lnTo>
                <a:cubicBezTo>
                  <a:pt x="4006453" y="710208"/>
                  <a:pt x="3750469" y="1290638"/>
                  <a:pt x="3448050" y="1619250"/>
                </a:cubicBezTo>
                <a:cubicBezTo>
                  <a:pt x="3044825" y="2057400"/>
                  <a:pt x="2451100" y="2085975"/>
                  <a:pt x="1866900" y="2362200"/>
                </a:cubicBezTo>
                <a:cubicBezTo>
                  <a:pt x="1282700" y="2638425"/>
                  <a:pt x="1168400" y="2593975"/>
                  <a:pt x="628650" y="3162300"/>
                </a:cubicBezTo>
                <a:cubicBezTo>
                  <a:pt x="459978" y="3339902"/>
                  <a:pt x="262471" y="3594398"/>
                  <a:pt x="51534" y="3881314"/>
                </a:cubicBezTo>
                <a:lnTo>
                  <a:pt x="0" y="3952019"/>
                </a:lnTo>
                <a:close/>
              </a:path>
            </a:pathLst>
          </a:custGeom>
          <a:solidFill>
            <a:srgbClr val="37B5B5"/>
          </a:solidFill>
          <a:ln>
            <a:noFill/>
          </a:ln>
          <a:effectLst>
            <a:outerShdw sx="1000" sy="1000" algn="t" rotWithShape="0">
              <a:srgbClr val="FE9B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B433672-E22D-4663-B38E-6EB46896DA8B}"/>
              </a:ext>
            </a:extLst>
          </p:cNvPr>
          <p:cNvSpPr/>
          <p:nvPr/>
        </p:nvSpPr>
        <p:spPr>
          <a:xfrm>
            <a:off x="548290" y="609304"/>
            <a:ext cx="11095418" cy="5654474"/>
          </a:xfrm>
          <a:prstGeom prst="roundRect">
            <a:avLst>
              <a:gd name="adj" fmla="val 3550"/>
            </a:avLst>
          </a:prstGeom>
          <a:gradFill flip="none" rotWithShape="1">
            <a:gsLst>
              <a:gs pos="100000">
                <a:schemeClr val="bg1"/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outerShdw blurRad="508000" dist="63500" dir="5400000" algn="t" rotWithShape="0">
              <a:srgbClr val="2E655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D3409FB0-D34A-445E-9351-F056632CC57A}"/>
              </a:ext>
            </a:extLst>
          </p:cNvPr>
          <p:cNvSpPr/>
          <p:nvPr/>
        </p:nvSpPr>
        <p:spPr>
          <a:xfrm>
            <a:off x="548291" y="6057900"/>
            <a:ext cx="11095418" cy="205878"/>
          </a:xfrm>
          <a:custGeom>
            <a:avLst/>
            <a:gdLst>
              <a:gd name="connsiteX0" fmla="*/ 0 w 11095418"/>
              <a:gd name="connsiteY0" fmla="*/ 0 h 205878"/>
              <a:gd name="connsiteX1" fmla="*/ 11095418 w 11095418"/>
              <a:gd name="connsiteY1" fmla="*/ 0 h 205878"/>
              <a:gd name="connsiteX2" fmla="*/ 11095418 w 11095418"/>
              <a:gd name="connsiteY2" fmla="*/ 5144 h 205878"/>
              <a:gd name="connsiteX3" fmla="*/ 10894684 w 11095418"/>
              <a:gd name="connsiteY3" fmla="*/ 205878 h 205878"/>
              <a:gd name="connsiteX4" fmla="*/ 200734 w 11095418"/>
              <a:gd name="connsiteY4" fmla="*/ 205878 h 205878"/>
              <a:gd name="connsiteX5" fmla="*/ 0 w 11095418"/>
              <a:gd name="connsiteY5" fmla="*/ 5144 h 205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95418" h="205878">
                <a:moveTo>
                  <a:pt x="0" y="0"/>
                </a:moveTo>
                <a:lnTo>
                  <a:pt x="11095418" y="0"/>
                </a:lnTo>
                <a:lnTo>
                  <a:pt x="11095418" y="5144"/>
                </a:lnTo>
                <a:cubicBezTo>
                  <a:pt x="11095418" y="116006"/>
                  <a:pt x="11005546" y="205878"/>
                  <a:pt x="10894684" y="205878"/>
                </a:cubicBezTo>
                <a:lnTo>
                  <a:pt x="200734" y="205878"/>
                </a:lnTo>
                <a:cubicBezTo>
                  <a:pt x="89872" y="205878"/>
                  <a:pt x="0" y="116006"/>
                  <a:pt x="0" y="5144"/>
                </a:cubicBezTo>
                <a:close/>
              </a:path>
            </a:pathLst>
          </a:custGeom>
          <a:solidFill>
            <a:srgbClr val="37B5B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98" name="椭圆 197">
            <a:extLst>
              <a:ext uri="{FF2B5EF4-FFF2-40B4-BE49-F238E27FC236}">
                <a16:creationId xmlns:a16="http://schemas.microsoft.com/office/drawing/2014/main" id="{5CC628F4-0F2B-46D2-9C98-4B1C2300FC0C}"/>
              </a:ext>
            </a:extLst>
          </p:cNvPr>
          <p:cNvSpPr/>
          <p:nvPr/>
        </p:nvSpPr>
        <p:spPr>
          <a:xfrm>
            <a:off x="5902394" y="4696073"/>
            <a:ext cx="1015624" cy="1015624"/>
          </a:xfrm>
          <a:prstGeom prst="ellipse">
            <a:avLst/>
          </a:prstGeom>
          <a:solidFill>
            <a:srgbClr val="2E655F">
              <a:alpha val="1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99" name="椭圆 198">
            <a:extLst>
              <a:ext uri="{FF2B5EF4-FFF2-40B4-BE49-F238E27FC236}">
                <a16:creationId xmlns:a16="http://schemas.microsoft.com/office/drawing/2014/main" id="{D4359CAF-62E4-4B13-824F-319C2C34BC6A}"/>
              </a:ext>
            </a:extLst>
          </p:cNvPr>
          <p:cNvSpPr/>
          <p:nvPr/>
        </p:nvSpPr>
        <p:spPr>
          <a:xfrm>
            <a:off x="6965727" y="1124204"/>
            <a:ext cx="465073" cy="465073"/>
          </a:xfrm>
          <a:prstGeom prst="ellipse">
            <a:avLst/>
          </a:prstGeom>
          <a:solidFill>
            <a:srgbClr val="2E655F">
              <a:alpha val="1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pic>
        <p:nvPicPr>
          <p:cNvPr id="128" name="背景音乐1 (3)">
            <a:hlinkClick r:id="" action="ppaction://media"/>
            <a:extLst>
              <a:ext uri="{FF2B5EF4-FFF2-40B4-BE49-F238E27FC236}">
                <a16:creationId xmlns:a16="http://schemas.microsoft.com/office/drawing/2014/main" id="{35F337A8-2119-4B7B-9E92-1B25E4913E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14900" y="-1265211"/>
            <a:ext cx="609600" cy="6096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39233B2F-16A7-4F4D-B3E2-44DFB195918B}"/>
              </a:ext>
            </a:extLst>
          </p:cNvPr>
          <p:cNvGrpSpPr/>
          <p:nvPr/>
        </p:nvGrpSpPr>
        <p:grpSpPr>
          <a:xfrm>
            <a:off x="6096000" y="1381125"/>
            <a:ext cx="5584902" cy="4901544"/>
            <a:chOff x="7055191" y="1366936"/>
            <a:chExt cx="4625711" cy="4901544"/>
          </a:xfrm>
        </p:grpSpPr>
        <p:sp>
          <p:nvSpPr>
            <p:cNvPr id="197" name="任意多边形: 形状 196">
              <a:extLst>
                <a:ext uri="{FF2B5EF4-FFF2-40B4-BE49-F238E27FC236}">
                  <a16:creationId xmlns:a16="http://schemas.microsoft.com/office/drawing/2014/main" id="{CF8B344D-B505-448D-BA59-66A0DDF5E02A}"/>
                </a:ext>
              </a:extLst>
            </p:cNvPr>
            <p:cNvSpPr/>
            <p:nvPr/>
          </p:nvSpPr>
          <p:spPr>
            <a:xfrm>
              <a:off x="7055191" y="1366936"/>
              <a:ext cx="4625711" cy="4901544"/>
            </a:xfrm>
            <a:custGeom>
              <a:avLst/>
              <a:gdLst>
                <a:gd name="connsiteX0" fmla="*/ 2347445 w 4431371"/>
                <a:gd name="connsiteY0" fmla="*/ 1508 h 4920571"/>
                <a:gd name="connsiteX1" fmla="*/ 3923907 w 4431371"/>
                <a:gd name="connsiteY1" fmla="*/ 722735 h 4920571"/>
                <a:gd name="connsiteX2" fmla="*/ 4431371 w 4431371"/>
                <a:gd name="connsiteY2" fmla="*/ 1268525 h 4920571"/>
                <a:gd name="connsiteX3" fmla="*/ 4431371 w 4431371"/>
                <a:gd name="connsiteY3" fmla="*/ 4719837 h 4920571"/>
                <a:gd name="connsiteX4" fmla="*/ 4230637 w 4431371"/>
                <a:gd name="connsiteY4" fmla="*/ 4920571 h 4920571"/>
                <a:gd name="connsiteX5" fmla="*/ 1641231 w 4431371"/>
                <a:gd name="connsiteY5" fmla="*/ 4920571 h 4920571"/>
                <a:gd name="connsiteX6" fmla="*/ 606250 w 4431371"/>
                <a:gd name="connsiteY6" fmla="*/ 3807423 h 4920571"/>
                <a:gd name="connsiteX7" fmla="*/ 722734 w 4431371"/>
                <a:gd name="connsiteY7" fmla="*/ 606250 h 4920571"/>
                <a:gd name="connsiteX8" fmla="*/ 2347445 w 4431371"/>
                <a:gd name="connsiteY8" fmla="*/ 1508 h 4920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31371" h="4920571">
                  <a:moveTo>
                    <a:pt x="2347445" y="1508"/>
                  </a:moveTo>
                  <a:cubicBezTo>
                    <a:pt x="2926744" y="22588"/>
                    <a:pt x="3498000" y="264662"/>
                    <a:pt x="3923907" y="722735"/>
                  </a:cubicBezTo>
                  <a:lnTo>
                    <a:pt x="4431371" y="1268525"/>
                  </a:lnTo>
                  <a:lnTo>
                    <a:pt x="4431371" y="4719837"/>
                  </a:lnTo>
                  <a:cubicBezTo>
                    <a:pt x="4431371" y="4830699"/>
                    <a:pt x="4341499" y="4920571"/>
                    <a:pt x="4230637" y="4920571"/>
                  </a:cubicBezTo>
                  <a:lnTo>
                    <a:pt x="1641231" y="4920571"/>
                  </a:lnTo>
                  <a:lnTo>
                    <a:pt x="606250" y="3807423"/>
                  </a:lnTo>
                  <a:cubicBezTo>
                    <a:pt x="-245563" y="2891277"/>
                    <a:pt x="-193411" y="1458063"/>
                    <a:pt x="722734" y="606250"/>
                  </a:cubicBezTo>
                  <a:cubicBezTo>
                    <a:pt x="1180807" y="180344"/>
                    <a:pt x="1768147" y="-19572"/>
                    <a:pt x="2347445" y="1508"/>
                  </a:cubicBezTo>
                  <a:close/>
                </a:path>
              </a:pathLst>
            </a:custGeom>
            <a:solidFill>
              <a:srgbClr val="37B5B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451252B5-ED27-4444-ADDD-7761E6E29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57535" y="1823717"/>
              <a:ext cx="4091784" cy="4202146"/>
            </a:xfrm>
            <a:custGeom>
              <a:avLst/>
              <a:gdLst>
                <a:gd name="connsiteX0" fmla="*/ 2497786 w 4715176"/>
                <a:gd name="connsiteY0" fmla="*/ 1605 h 5235707"/>
                <a:gd name="connsiteX1" fmla="*/ 4175212 w 4715176"/>
                <a:gd name="connsiteY1" fmla="*/ 769022 h 5235707"/>
                <a:gd name="connsiteX2" fmla="*/ 4715176 w 4715176"/>
                <a:gd name="connsiteY2" fmla="*/ 1349767 h 5235707"/>
                <a:gd name="connsiteX3" fmla="*/ 4715176 w 4715176"/>
                <a:gd name="connsiteY3" fmla="*/ 5022117 h 5235707"/>
                <a:gd name="connsiteX4" fmla="*/ 4501586 w 4715176"/>
                <a:gd name="connsiteY4" fmla="*/ 5235707 h 5235707"/>
                <a:gd name="connsiteX5" fmla="*/ 1746343 w 4715176"/>
                <a:gd name="connsiteY5" fmla="*/ 5235707 h 5235707"/>
                <a:gd name="connsiteX6" fmla="*/ 645077 w 4715176"/>
                <a:gd name="connsiteY6" fmla="*/ 4051268 h 5235707"/>
                <a:gd name="connsiteX7" fmla="*/ 769021 w 4715176"/>
                <a:gd name="connsiteY7" fmla="*/ 645077 h 5235707"/>
                <a:gd name="connsiteX8" fmla="*/ 2497786 w 4715176"/>
                <a:gd name="connsiteY8" fmla="*/ 1605 h 523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15176" h="5235707">
                  <a:moveTo>
                    <a:pt x="2497786" y="1605"/>
                  </a:moveTo>
                  <a:cubicBezTo>
                    <a:pt x="3114186" y="24035"/>
                    <a:pt x="3722028" y="281612"/>
                    <a:pt x="4175212" y="769022"/>
                  </a:cubicBezTo>
                  <a:lnTo>
                    <a:pt x="4715176" y="1349767"/>
                  </a:lnTo>
                  <a:lnTo>
                    <a:pt x="4715176" y="5022117"/>
                  </a:lnTo>
                  <a:cubicBezTo>
                    <a:pt x="4715176" y="5140079"/>
                    <a:pt x="4619548" y="5235707"/>
                    <a:pt x="4501586" y="5235707"/>
                  </a:cubicBezTo>
                  <a:lnTo>
                    <a:pt x="1746343" y="5235707"/>
                  </a:lnTo>
                  <a:lnTo>
                    <a:pt x="645077" y="4051268"/>
                  </a:lnTo>
                  <a:cubicBezTo>
                    <a:pt x="-261290" y="3076448"/>
                    <a:pt x="-205798" y="1551444"/>
                    <a:pt x="769021" y="645077"/>
                  </a:cubicBezTo>
                  <a:cubicBezTo>
                    <a:pt x="1256431" y="191894"/>
                    <a:pt x="1881387" y="-20825"/>
                    <a:pt x="2497786" y="1605"/>
                  </a:cubicBezTo>
                  <a:close/>
                </a:path>
              </a:pathLst>
            </a:custGeom>
          </p:spPr>
        </p:pic>
      </p:grpSp>
      <p:sp>
        <p:nvSpPr>
          <p:cNvPr id="131" name="矩形 259">
            <a:extLst>
              <a:ext uri="{FF2B5EF4-FFF2-40B4-BE49-F238E27FC236}">
                <a16:creationId xmlns:a16="http://schemas.microsoft.com/office/drawing/2014/main" id="{F05094A2-FA24-4D54-8169-F8EE3BC9E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0472" y="2631694"/>
            <a:ext cx="5820751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ctr">
              <a:buNone/>
            </a:pPr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#9Slide04 Taviraj Black" panose="00000A00000000000000" pitchFamily="2" charset="-34"/>
                <a:ea typeface="字魂59号-创粗黑" panose="00000500000000000000" pitchFamily="2" charset="-122"/>
                <a:cs typeface="+mn-ea"/>
                <a:sym typeface="Source Han Serif SC" panose="02020400000000000000" pitchFamily="18" charset="-122"/>
              </a:rPr>
              <a:t>THANKS FOR WATCHING</a:t>
            </a:r>
            <a:endParaRPr lang="en-US" altLang="zh-CN" sz="4800" dirty="0">
              <a:solidFill>
                <a:schemeClr val="tx1">
                  <a:lumMod val="75000"/>
                  <a:lumOff val="25000"/>
                </a:schemeClr>
              </a:solidFill>
              <a:latin typeface="#9Slide04 Taviraj Black" panose="00000A00000000000000" pitchFamily="2" charset="-34"/>
              <a:ea typeface="字魂59号-创粗黑" panose="00000500000000000000" pitchFamily="2" charset="-122"/>
              <a:cs typeface="Arial" panose="020B0604020202020204" pitchFamily="34" charset="0"/>
              <a:sym typeface="Source Han Serif SC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259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 tmFilter="0,0; .5, 1; 1, 1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300"/>
                            </p:stCondLst>
                            <p:childTnLst>
                              <p:par>
                                <p:cTn id="4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1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8"/>
                </p:tgtEl>
              </p:cMediaNode>
            </p:audio>
          </p:childTnLst>
        </p:cTn>
      </p:par>
    </p:tnLst>
    <p:bldLst>
      <p:bldP spid="11" grpId="0" animBg="1"/>
      <p:bldP spid="12" grpId="0" animBg="1"/>
      <p:bldP spid="198" grpId="0" animBg="1"/>
      <p:bldP spid="199" grpId="0" animBg="1"/>
      <p:bldP spid="131" grpId="0" bldLvl="0"/>
      <p:bldP spid="131" grpId="1" bldLvl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1522DA40-20F4-42B2-A7C5-321A15A07781}"/>
              </a:ext>
            </a:extLst>
          </p:cNvPr>
          <p:cNvSpPr/>
          <p:nvPr/>
        </p:nvSpPr>
        <p:spPr>
          <a:xfrm flipH="1">
            <a:off x="8325349" y="1"/>
            <a:ext cx="3866651" cy="3619499"/>
          </a:xfrm>
          <a:custGeom>
            <a:avLst/>
            <a:gdLst>
              <a:gd name="connsiteX0" fmla="*/ 0 w 4221877"/>
              <a:gd name="connsiteY0" fmla="*/ 0 h 3952019"/>
              <a:gd name="connsiteX1" fmla="*/ 4221877 w 4221877"/>
              <a:gd name="connsiteY1" fmla="*/ 0 h 3952019"/>
              <a:gd name="connsiteX2" fmla="*/ 4163765 w 4221877"/>
              <a:gd name="connsiteY2" fmla="*/ 203448 h 3952019"/>
              <a:gd name="connsiteX3" fmla="*/ 3448050 w 4221877"/>
              <a:gd name="connsiteY3" fmla="*/ 1619250 h 3952019"/>
              <a:gd name="connsiteX4" fmla="*/ 1866900 w 4221877"/>
              <a:gd name="connsiteY4" fmla="*/ 2362200 h 3952019"/>
              <a:gd name="connsiteX5" fmla="*/ 628650 w 4221877"/>
              <a:gd name="connsiteY5" fmla="*/ 3162300 h 3952019"/>
              <a:gd name="connsiteX6" fmla="*/ 51534 w 4221877"/>
              <a:gd name="connsiteY6" fmla="*/ 3881314 h 3952019"/>
              <a:gd name="connsiteX7" fmla="*/ 0 w 4221877"/>
              <a:gd name="connsiteY7" fmla="*/ 3952019 h 3952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1877" h="3952019">
                <a:moveTo>
                  <a:pt x="0" y="0"/>
                </a:moveTo>
                <a:lnTo>
                  <a:pt x="4221877" y="0"/>
                </a:lnTo>
                <a:lnTo>
                  <a:pt x="4163765" y="203448"/>
                </a:lnTo>
                <a:cubicBezTo>
                  <a:pt x="4006453" y="710208"/>
                  <a:pt x="3750469" y="1290638"/>
                  <a:pt x="3448050" y="1619250"/>
                </a:cubicBezTo>
                <a:cubicBezTo>
                  <a:pt x="3044825" y="2057400"/>
                  <a:pt x="2451100" y="2085975"/>
                  <a:pt x="1866900" y="2362200"/>
                </a:cubicBezTo>
                <a:cubicBezTo>
                  <a:pt x="1282700" y="2638425"/>
                  <a:pt x="1168400" y="2593975"/>
                  <a:pt x="628650" y="3162300"/>
                </a:cubicBezTo>
                <a:cubicBezTo>
                  <a:pt x="459978" y="3339902"/>
                  <a:pt x="262471" y="3594398"/>
                  <a:pt x="51534" y="3881314"/>
                </a:cubicBezTo>
                <a:lnTo>
                  <a:pt x="0" y="3952019"/>
                </a:lnTo>
                <a:close/>
              </a:path>
            </a:pathLst>
          </a:custGeom>
          <a:solidFill>
            <a:srgbClr val="37B5B5"/>
          </a:solidFill>
          <a:ln>
            <a:noFill/>
          </a:ln>
          <a:effectLst>
            <a:outerShdw sx="1000" sy="1000" algn="t" rotWithShape="0">
              <a:srgbClr val="FE9B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03958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9CE3EDD2-8F80-4510-A9EF-3D50B15F3D34}"/>
              </a:ext>
            </a:extLst>
          </p:cNvPr>
          <p:cNvSpPr/>
          <p:nvPr/>
        </p:nvSpPr>
        <p:spPr>
          <a:xfrm rot="16200000">
            <a:off x="-134929" y="2771052"/>
            <a:ext cx="4221877" cy="3952019"/>
          </a:xfrm>
          <a:custGeom>
            <a:avLst/>
            <a:gdLst>
              <a:gd name="connsiteX0" fmla="*/ 0 w 4221877"/>
              <a:gd name="connsiteY0" fmla="*/ 0 h 3952019"/>
              <a:gd name="connsiteX1" fmla="*/ 4221877 w 4221877"/>
              <a:gd name="connsiteY1" fmla="*/ 0 h 3952019"/>
              <a:gd name="connsiteX2" fmla="*/ 4163765 w 4221877"/>
              <a:gd name="connsiteY2" fmla="*/ 203448 h 3952019"/>
              <a:gd name="connsiteX3" fmla="*/ 3448050 w 4221877"/>
              <a:gd name="connsiteY3" fmla="*/ 1619250 h 3952019"/>
              <a:gd name="connsiteX4" fmla="*/ 1866900 w 4221877"/>
              <a:gd name="connsiteY4" fmla="*/ 2362200 h 3952019"/>
              <a:gd name="connsiteX5" fmla="*/ 628650 w 4221877"/>
              <a:gd name="connsiteY5" fmla="*/ 3162300 h 3952019"/>
              <a:gd name="connsiteX6" fmla="*/ 51534 w 4221877"/>
              <a:gd name="connsiteY6" fmla="*/ 3881314 h 3952019"/>
              <a:gd name="connsiteX7" fmla="*/ 0 w 4221877"/>
              <a:gd name="connsiteY7" fmla="*/ 3952019 h 3952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1877" h="3952019">
                <a:moveTo>
                  <a:pt x="0" y="0"/>
                </a:moveTo>
                <a:lnTo>
                  <a:pt x="4221877" y="0"/>
                </a:lnTo>
                <a:lnTo>
                  <a:pt x="4163765" y="203448"/>
                </a:lnTo>
                <a:cubicBezTo>
                  <a:pt x="4006453" y="710208"/>
                  <a:pt x="3750469" y="1290638"/>
                  <a:pt x="3448050" y="1619250"/>
                </a:cubicBezTo>
                <a:cubicBezTo>
                  <a:pt x="3044825" y="2057400"/>
                  <a:pt x="2451100" y="2085975"/>
                  <a:pt x="1866900" y="2362200"/>
                </a:cubicBezTo>
                <a:cubicBezTo>
                  <a:pt x="1282700" y="2638425"/>
                  <a:pt x="1168400" y="2593975"/>
                  <a:pt x="628650" y="3162300"/>
                </a:cubicBezTo>
                <a:cubicBezTo>
                  <a:pt x="459978" y="3339902"/>
                  <a:pt x="262471" y="3594398"/>
                  <a:pt x="51534" y="3881314"/>
                </a:cubicBezTo>
                <a:lnTo>
                  <a:pt x="0" y="3952019"/>
                </a:lnTo>
                <a:close/>
              </a:path>
            </a:pathLst>
          </a:custGeom>
          <a:solidFill>
            <a:srgbClr val="37B5B5"/>
          </a:solidFill>
          <a:ln>
            <a:noFill/>
          </a:ln>
          <a:effectLst>
            <a:outerShdw sx="1000" sy="1000" algn="t" rotWithShape="0">
              <a:srgbClr val="FE9B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03958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B433672-E22D-4663-B38E-6EB46896DA8B}"/>
              </a:ext>
            </a:extLst>
          </p:cNvPr>
          <p:cNvSpPr/>
          <p:nvPr/>
        </p:nvSpPr>
        <p:spPr>
          <a:xfrm>
            <a:off x="585483" y="594222"/>
            <a:ext cx="11095418" cy="5654474"/>
          </a:xfrm>
          <a:prstGeom prst="roundRect">
            <a:avLst>
              <a:gd name="adj" fmla="val 3550"/>
            </a:avLst>
          </a:prstGeom>
          <a:gradFill flip="none" rotWithShape="1">
            <a:gsLst>
              <a:gs pos="100000">
                <a:schemeClr val="bg1"/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outerShdw blurRad="508000" dist="63500" dir="5400000" algn="t" rotWithShape="0">
              <a:srgbClr val="2E655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03958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D3409FB0-D34A-445E-9351-F056632CC57A}"/>
              </a:ext>
            </a:extLst>
          </p:cNvPr>
          <p:cNvSpPr/>
          <p:nvPr/>
        </p:nvSpPr>
        <p:spPr>
          <a:xfrm>
            <a:off x="585483" y="6057900"/>
            <a:ext cx="11095418" cy="205878"/>
          </a:xfrm>
          <a:custGeom>
            <a:avLst/>
            <a:gdLst>
              <a:gd name="connsiteX0" fmla="*/ 0 w 11095418"/>
              <a:gd name="connsiteY0" fmla="*/ 0 h 205878"/>
              <a:gd name="connsiteX1" fmla="*/ 11095418 w 11095418"/>
              <a:gd name="connsiteY1" fmla="*/ 0 h 205878"/>
              <a:gd name="connsiteX2" fmla="*/ 11095418 w 11095418"/>
              <a:gd name="connsiteY2" fmla="*/ 5144 h 205878"/>
              <a:gd name="connsiteX3" fmla="*/ 10894684 w 11095418"/>
              <a:gd name="connsiteY3" fmla="*/ 205878 h 205878"/>
              <a:gd name="connsiteX4" fmla="*/ 200734 w 11095418"/>
              <a:gd name="connsiteY4" fmla="*/ 205878 h 205878"/>
              <a:gd name="connsiteX5" fmla="*/ 0 w 11095418"/>
              <a:gd name="connsiteY5" fmla="*/ 5144 h 205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95418" h="205878">
                <a:moveTo>
                  <a:pt x="0" y="0"/>
                </a:moveTo>
                <a:lnTo>
                  <a:pt x="11095418" y="0"/>
                </a:lnTo>
                <a:lnTo>
                  <a:pt x="11095418" y="5144"/>
                </a:lnTo>
                <a:cubicBezTo>
                  <a:pt x="11095418" y="116006"/>
                  <a:pt x="11005546" y="205878"/>
                  <a:pt x="10894684" y="205878"/>
                </a:cubicBezTo>
                <a:lnTo>
                  <a:pt x="200734" y="205878"/>
                </a:lnTo>
                <a:cubicBezTo>
                  <a:pt x="89872" y="205878"/>
                  <a:pt x="0" y="116006"/>
                  <a:pt x="0" y="5144"/>
                </a:cubicBezTo>
                <a:close/>
              </a:path>
            </a:pathLst>
          </a:custGeom>
          <a:solidFill>
            <a:srgbClr val="37B5B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03958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23FA5D00-C6C1-4A78-8322-A1A78A01FBC0}"/>
              </a:ext>
            </a:extLst>
          </p:cNvPr>
          <p:cNvSpPr/>
          <p:nvPr/>
        </p:nvSpPr>
        <p:spPr>
          <a:xfrm flipH="1">
            <a:off x="536570" y="1051317"/>
            <a:ext cx="4625711" cy="5136366"/>
          </a:xfrm>
          <a:custGeom>
            <a:avLst/>
            <a:gdLst>
              <a:gd name="connsiteX0" fmla="*/ 2347445 w 4431371"/>
              <a:gd name="connsiteY0" fmla="*/ 1508 h 4920571"/>
              <a:gd name="connsiteX1" fmla="*/ 3923907 w 4431371"/>
              <a:gd name="connsiteY1" fmla="*/ 722735 h 4920571"/>
              <a:gd name="connsiteX2" fmla="*/ 4431371 w 4431371"/>
              <a:gd name="connsiteY2" fmla="*/ 1268525 h 4920571"/>
              <a:gd name="connsiteX3" fmla="*/ 4431371 w 4431371"/>
              <a:gd name="connsiteY3" fmla="*/ 4719837 h 4920571"/>
              <a:gd name="connsiteX4" fmla="*/ 4230637 w 4431371"/>
              <a:gd name="connsiteY4" fmla="*/ 4920571 h 4920571"/>
              <a:gd name="connsiteX5" fmla="*/ 1641231 w 4431371"/>
              <a:gd name="connsiteY5" fmla="*/ 4920571 h 4920571"/>
              <a:gd name="connsiteX6" fmla="*/ 606250 w 4431371"/>
              <a:gd name="connsiteY6" fmla="*/ 3807423 h 4920571"/>
              <a:gd name="connsiteX7" fmla="*/ 722734 w 4431371"/>
              <a:gd name="connsiteY7" fmla="*/ 606250 h 4920571"/>
              <a:gd name="connsiteX8" fmla="*/ 2347445 w 4431371"/>
              <a:gd name="connsiteY8" fmla="*/ 1508 h 4920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31371" h="4920571">
                <a:moveTo>
                  <a:pt x="2347445" y="1508"/>
                </a:moveTo>
                <a:cubicBezTo>
                  <a:pt x="2926744" y="22588"/>
                  <a:pt x="3498000" y="264662"/>
                  <a:pt x="3923907" y="722735"/>
                </a:cubicBezTo>
                <a:lnTo>
                  <a:pt x="4431371" y="1268525"/>
                </a:lnTo>
                <a:lnTo>
                  <a:pt x="4431371" y="4719837"/>
                </a:lnTo>
                <a:cubicBezTo>
                  <a:pt x="4431371" y="4830699"/>
                  <a:pt x="4341499" y="4920571"/>
                  <a:pt x="4230637" y="4920571"/>
                </a:cubicBezTo>
                <a:lnTo>
                  <a:pt x="1641231" y="4920571"/>
                </a:lnTo>
                <a:lnTo>
                  <a:pt x="606250" y="3807423"/>
                </a:lnTo>
                <a:cubicBezTo>
                  <a:pt x="-245563" y="2891277"/>
                  <a:pt x="-193411" y="1458063"/>
                  <a:pt x="722734" y="606250"/>
                </a:cubicBezTo>
                <a:cubicBezTo>
                  <a:pt x="1180807" y="180344"/>
                  <a:pt x="1768147" y="-19572"/>
                  <a:pt x="2347445" y="1508"/>
                </a:cubicBezTo>
                <a:close/>
              </a:path>
            </a:pathLst>
          </a:custGeom>
          <a:solidFill>
            <a:srgbClr val="37B5B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DF49673-5724-4A15-A0B4-95E994B57497}"/>
              </a:ext>
            </a:extLst>
          </p:cNvPr>
          <p:cNvSpPr txBox="1"/>
          <p:nvPr/>
        </p:nvSpPr>
        <p:spPr>
          <a:xfrm>
            <a:off x="5503697" y="1390421"/>
            <a:ext cx="378874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Đặt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Vấn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Đề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59号-创粗黑" panose="00000500000000000000" charset="-122"/>
              <a:cs typeface="Times New Roman" panose="02020603050405020304" pitchFamily="18" charset="0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C09DDEAC-216D-43BD-95BB-1B8377207C3C}"/>
              </a:ext>
            </a:extLst>
          </p:cNvPr>
          <p:cNvSpPr/>
          <p:nvPr/>
        </p:nvSpPr>
        <p:spPr>
          <a:xfrm>
            <a:off x="5242360" y="4609889"/>
            <a:ext cx="1015624" cy="1015624"/>
          </a:xfrm>
          <a:prstGeom prst="ellipse">
            <a:avLst/>
          </a:prstGeom>
          <a:solidFill>
            <a:srgbClr val="2E655F">
              <a:alpha val="1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536DF97B-64DA-4A6D-B5A7-4CEE8B4D1DB4}"/>
              </a:ext>
            </a:extLst>
          </p:cNvPr>
          <p:cNvSpPr/>
          <p:nvPr/>
        </p:nvSpPr>
        <p:spPr>
          <a:xfrm>
            <a:off x="5618566" y="1682809"/>
            <a:ext cx="470993" cy="470993"/>
          </a:xfrm>
          <a:prstGeom prst="ellipse">
            <a:avLst/>
          </a:prstGeom>
          <a:solidFill>
            <a:srgbClr val="2E655F">
              <a:alpha val="1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AE1C127-8ABD-4D38-B13B-3B816B62ED14}"/>
              </a:ext>
            </a:extLst>
          </p:cNvPr>
          <p:cNvSpPr txBox="1"/>
          <p:nvPr/>
        </p:nvSpPr>
        <p:spPr>
          <a:xfrm>
            <a:off x="707014" y="637526"/>
            <a:ext cx="738741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30875" algn="r"/>
              </a:tabLst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1: TỔNG QUAN VẤN ĐỀ NGHIÊN CỨU</a:t>
            </a:r>
            <a:endParaRPr kumimoji="0" lang="en-US" altLang="en-US" sz="3200" b="1" i="0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F5B3F5D-81E7-49ED-9717-E1357839C9B8}"/>
              </a:ext>
            </a:extLst>
          </p:cNvPr>
          <p:cNvSpPr txBox="1"/>
          <p:nvPr/>
        </p:nvSpPr>
        <p:spPr>
          <a:xfrm>
            <a:off x="5503697" y="2229307"/>
            <a:ext cx="5919250" cy="254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字魂59号-创粗黑" panose="00000500000000000000" charset="-122"/>
              </a:rPr>
              <a:t>Gần đây, việc ứng dụng CNTT trong quản lý </a:t>
            </a:r>
            <a:r>
              <a:rPr lang="vi-V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字魂59号-创粗黑" panose="00000500000000000000" charset="-122"/>
              </a:rPr>
              <a:t>web</a:t>
            </a:r>
            <a:r>
              <a:rPr lang="vi-VN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字魂59号-创粗黑" panose="00000500000000000000" charset="-122"/>
              </a:rPr>
              <a:t> ngày càng mạnh mẽ, giúp cửa hàng tăng lợi nhuận qua việc kinh doanh trực tuyến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字魂59号-创粗黑" panose="00000500000000000000" charset="-12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字魂59号-创粗黑" panose="00000500000000000000" charset="-122"/>
              </a:rPr>
              <a:t>           Đ</a:t>
            </a:r>
            <a:r>
              <a:rPr lang="vi-VN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字魂59号-创粗黑" panose="00000500000000000000" charset="-122"/>
              </a:rPr>
              <a:t>ề tài “Xây dựng </a:t>
            </a:r>
            <a:r>
              <a:rPr lang="vi-V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字魂59号-创粗黑" panose="00000500000000000000" charset="-122"/>
              </a:rPr>
              <a:t>website</a:t>
            </a:r>
            <a:r>
              <a:rPr lang="vi-VN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字魂59号-创粗黑" panose="00000500000000000000" charset="-122"/>
              </a:rPr>
              <a:t> bán giày </a:t>
            </a:r>
            <a:r>
              <a:rPr lang="vi-V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字魂59号-创粗黑" panose="00000500000000000000" charset="-122"/>
              </a:rPr>
              <a:t>sneaker</a:t>
            </a:r>
            <a:r>
              <a:rPr lang="vi-VN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字魂59号-创粗黑" panose="00000500000000000000" charset="-122"/>
              </a:rPr>
              <a:t>” làm mục tiêu, với mong muốn kinh doanh các sản phẩm giày thể thao như </a:t>
            </a:r>
            <a:r>
              <a:rPr lang="vi-V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字魂59号-创粗黑" panose="00000500000000000000" charset="-122"/>
              </a:rPr>
              <a:t>Nike</a:t>
            </a:r>
            <a:r>
              <a:rPr lang="vi-VN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字魂59号-创粗黑" panose="00000500000000000000" charset="-122"/>
              </a:rPr>
              <a:t>, </a:t>
            </a:r>
            <a:r>
              <a:rPr lang="vi-V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字魂59号-创粗黑" panose="00000500000000000000" charset="-122"/>
              </a:rPr>
              <a:t>Adidas</a:t>
            </a:r>
            <a:r>
              <a:rPr lang="vi-VN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字魂59号-创粗黑" panose="00000500000000000000" charset="-122"/>
              </a:rPr>
              <a:t>, </a:t>
            </a:r>
            <a:r>
              <a:rPr lang="vi-V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字魂59号-创粗黑" panose="00000500000000000000" charset="-122"/>
              </a:rPr>
              <a:t>Puma</a:t>
            </a:r>
            <a:r>
              <a:rPr lang="vi-VN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字魂59号-创粗黑" panose="00000500000000000000" charset="-122"/>
              </a:rPr>
              <a:t>, </a:t>
            </a:r>
            <a:r>
              <a:rPr lang="vi-V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字魂59号-创粗黑" panose="00000500000000000000" charset="-122"/>
              </a:rPr>
              <a:t>v.v</a:t>
            </a:r>
            <a:r>
              <a:rPr lang="vi-VN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字魂59号-创粗黑" panose="00000500000000000000" charset="-122"/>
              </a:rPr>
              <a:t>...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字魂59号-创粗黑" panose="00000500000000000000" charset="-122"/>
            </a:endParaRPr>
          </a:p>
        </p:txBody>
      </p:sp>
      <p:sp>
        <p:nvSpPr>
          <p:cNvPr id="3" name="任意多边形: 形状 18">
            <a:extLst>
              <a:ext uri="{FF2B5EF4-FFF2-40B4-BE49-F238E27FC236}">
                <a16:creationId xmlns:a16="http://schemas.microsoft.com/office/drawing/2014/main" id="{FB9823BC-6BAC-DB99-540E-8D5A38E44CB0}"/>
              </a:ext>
            </a:extLst>
          </p:cNvPr>
          <p:cNvSpPr/>
          <p:nvPr/>
        </p:nvSpPr>
        <p:spPr>
          <a:xfrm flipH="1">
            <a:off x="800811" y="1541204"/>
            <a:ext cx="3930449" cy="4295689"/>
          </a:xfrm>
          <a:custGeom>
            <a:avLst/>
            <a:gdLst>
              <a:gd name="connsiteX0" fmla="*/ 2347445 w 4431371"/>
              <a:gd name="connsiteY0" fmla="*/ 1508 h 4920571"/>
              <a:gd name="connsiteX1" fmla="*/ 3923907 w 4431371"/>
              <a:gd name="connsiteY1" fmla="*/ 722735 h 4920571"/>
              <a:gd name="connsiteX2" fmla="*/ 4431371 w 4431371"/>
              <a:gd name="connsiteY2" fmla="*/ 1268525 h 4920571"/>
              <a:gd name="connsiteX3" fmla="*/ 4431371 w 4431371"/>
              <a:gd name="connsiteY3" fmla="*/ 4719837 h 4920571"/>
              <a:gd name="connsiteX4" fmla="*/ 4230637 w 4431371"/>
              <a:gd name="connsiteY4" fmla="*/ 4920571 h 4920571"/>
              <a:gd name="connsiteX5" fmla="*/ 1641231 w 4431371"/>
              <a:gd name="connsiteY5" fmla="*/ 4920571 h 4920571"/>
              <a:gd name="connsiteX6" fmla="*/ 606250 w 4431371"/>
              <a:gd name="connsiteY6" fmla="*/ 3807423 h 4920571"/>
              <a:gd name="connsiteX7" fmla="*/ 722734 w 4431371"/>
              <a:gd name="connsiteY7" fmla="*/ 606250 h 4920571"/>
              <a:gd name="connsiteX8" fmla="*/ 2347445 w 4431371"/>
              <a:gd name="connsiteY8" fmla="*/ 1508 h 4920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31371" h="4920571">
                <a:moveTo>
                  <a:pt x="2347445" y="1508"/>
                </a:moveTo>
                <a:cubicBezTo>
                  <a:pt x="2926744" y="22588"/>
                  <a:pt x="3498000" y="264662"/>
                  <a:pt x="3923907" y="722735"/>
                </a:cubicBezTo>
                <a:lnTo>
                  <a:pt x="4431371" y="1268525"/>
                </a:lnTo>
                <a:lnTo>
                  <a:pt x="4431371" y="4719837"/>
                </a:lnTo>
                <a:cubicBezTo>
                  <a:pt x="4431371" y="4830699"/>
                  <a:pt x="4341499" y="4920571"/>
                  <a:pt x="4230637" y="4920571"/>
                </a:cubicBezTo>
                <a:lnTo>
                  <a:pt x="1641231" y="4920571"/>
                </a:lnTo>
                <a:lnTo>
                  <a:pt x="606250" y="3807423"/>
                </a:lnTo>
                <a:cubicBezTo>
                  <a:pt x="-245563" y="2891277"/>
                  <a:pt x="-193411" y="1458063"/>
                  <a:pt x="722734" y="606250"/>
                </a:cubicBezTo>
                <a:cubicBezTo>
                  <a:pt x="1180807" y="180344"/>
                  <a:pt x="1768147" y="-19572"/>
                  <a:pt x="2347445" y="1508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2" name="Mũi tên: Phải Có Sọc 1">
            <a:extLst>
              <a:ext uri="{FF2B5EF4-FFF2-40B4-BE49-F238E27FC236}">
                <a16:creationId xmlns:a16="http://schemas.microsoft.com/office/drawing/2014/main" id="{95370FD9-4087-EFC9-F1D2-6654171368C6}"/>
              </a:ext>
            </a:extLst>
          </p:cNvPr>
          <p:cNvSpPr/>
          <p:nvPr/>
        </p:nvSpPr>
        <p:spPr>
          <a:xfrm>
            <a:off x="5698852" y="3627405"/>
            <a:ext cx="470993" cy="265922"/>
          </a:xfrm>
          <a:prstGeom prst="striped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36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75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7" grpId="0" animBg="1"/>
      <p:bldP spid="23" grpId="0" animBg="1"/>
      <p:bldP spid="24" grpId="0" animBg="1"/>
      <p:bldP spid="26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>
            <a:extLst>
              <a:ext uri="{FF2B5EF4-FFF2-40B4-BE49-F238E27FC236}">
                <a16:creationId xmlns:a16="http://schemas.microsoft.com/office/drawing/2014/main" id="{499BAD50-20B3-4155-9072-6FCBFE81FF1E}"/>
              </a:ext>
            </a:extLst>
          </p:cNvPr>
          <p:cNvSpPr txBox="1"/>
          <p:nvPr/>
        </p:nvSpPr>
        <p:spPr>
          <a:xfrm>
            <a:off x="928259" y="161674"/>
            <a:ext cx="3517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err="1">
                <a:effectLst/>
                <a:latin typeface="Times New Roman" panose="02020603050405020304" pitchFamily="18" charset="0"/>
                <a:ea typeface=""/>
              </a:rPr>
              <a:t>Mục</a:t>
            </a:r>
            <a:r>
              <a:rPr lang="en-AU" sz="2800" b="1" dirty="0"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AU" sz="2800" b="1" dirty="0" err="1">
                <a:effectLst/>
                <a:latin typeface="Times New Roman" panose="02020603050405020304" pitchFamily="18" charset="0"/>
                <a:ea typeface=""/>
              </a:rPr>
              <a:t>tiêu</a:t>
            </a:r>
            <a:r>
              <a:rPr lang="en-AU" sz="2800" b="1" dirty="0"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AU" sz="2800" b="1" dirty="0" err="1">
                <a:effectLst/>
                <a:latin typeface="Times New Roman" panose="02020603050405020304" pitchFamily="18" charset="0"/>
                <a:ea typeface=""/>
              </a:rPr>
              <a:t>và</a:t>
            </a:r>
            <a:r>
              <a:rPr lang="en-AU" sz="2800" b="1" dirty="0"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AU" sz="2800" b="1" dirty="0" err="1">
                <a:effectLst/>
                <a:latin typeface="Times New Roman" panose="02020603050405020304" pitchFamily="18" charset="0"/>
                <a:ea typeface=""/>
              </a:rPr>
              <a:t>nhiệm</a:t>
            </a:r>
            <a:r>
              <a:rPr lang="en-AU" sz="2800" b="1" dirty="0"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AU" sz="2800" b="1" dirty="0" err="1">
                <a:effectLst/>
                <a:latin typeface="Times New Roman" panose="02020603050405020304" pitchFamily="18" charset="0"/>
                <a:ea typeface=""/>
              </a:rPr>
              <a:t>vụ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D83CFBB1-58DA-48F4-8BB5-2C7A2BF58632}"/>
              </a:ext>
            </a:extLst>
          </p:cNvPr>
          <p:cNvSpPr/>
          <p:nvPr/>
        </p:nvSpPr>
        <p:spPr>
          <a:xfrm flipH="1" flipV="1">
            <a:off x="-1" y="0"/>
            <a:ext cx="839755" cy="746449"/>
          </a:xfrm>
          <a:custGeom>
            <a:avLst/>
            <a:gdLst>
              <a:gd name="connsiteX0" fmla="*/ 2347445 w 4431371"/>
              <a:gd name="connsiteY0" fmla="*/ 1508 h 4920571"/>
              <a:gd name="connsiteX1" fmla="*/ 3923907 w 4431371"/>
              <a:gd name="connsiteY1" fmla="*/ 722735 h 4920571"/>
              <a:gd name="connsiteX2" fmla="*/ 4431371 w 4431371"/>
              <a:gd name="connsiteY2" fmla="*/ 1268525 h 4920571"/>
              <a:gd name="connsiteX3" fmla="*/ 4431371 w 4431371"/>
              <a:gd name="connsiteY3" fmla="*/ 4719837 h 4920571"/>
              <a:gd name="connsiteX4" fmla="*/ 4230637 w 4431371"/>
              <a:gd name="connsiteY4" fmla="*/ 4920571 h 4920571"/>
              <a:gd name="connsiteX5" fmla="*/ 1641231 w 4431371"/>
              <a:gd name="connsiteY5" fmla="*/ 4920571 h 4920571"/>
              <a:gd name="connsiteX6" fmla="*/ 606250 w 4431371"/>
              <a:gd name="connsiteY6" fmla="*/ 3807423 h 4920571"/>
              <a:gd name="connsiteX7" fmla="*/ 722734 w 4431371"/>
              <a:gd name="connsiteY7" fmla="*/ 606250 h 4920571"/>
              <a:gd name="connsiteX8" fmla="*/ 2347445 w 4431371"/>
              <a:gd name="connsiteY8" fmla="*/ 1508 h 4920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31371" h="4920571">
                <a:moveTo>
                  <a:pt x="2347445" y="1508"/>
                </a:moveTo>
                <a:cubicBezTo>
                  <a:pt x="2926744" y="22588"/>
                  <a:pt x="3498000" y="264662"/>
                  <a:pt x="3923907" y="722735"/>
                </a:cubicBezTo>
                <a:lnTo>
                  <a:pt x="4431371" y="1268525"/>
                </a:lnTo>
                <a:lnTo>
                  <a:pt x="4431371" y="4719837"/>
                </a:lnTo>
                <a:cubicBezTo>
                  <a:pt x="4431371" y="4830699"/>
                  <a:pt x="4341499" y="4920571"/>
                  <a:pt x="4230637" y="4920571"/>
                </a:cubicBezTo>
                <a:lnTo>
                  <a:pt x="1641231" y="4920571"/>
                </a:lnTo>
                <a:lnTo>
                  <a:pt x="606250" y="3807423"/>
                </a:lnTo>
                <a:cubicBezTo>
                  <a:pt x="-245563" y="2891277"/>
                  <a:pt x="-193411" y="1458063"/>
                  <a:pt x="722734" y="606250"/>
                </a:cubicBezTo>
                <a:cubicBezTo>
                  <a:pt x="1180807" y="180344"/>
                  <a:pt x="1768147" y="-19572"/>
                  <a:pt x="2347445" y="1508"/>
                </a:cubicBezTo>
                <a:close/>
              </a:path>
            </a:pathLst>
          </a:custGeom>
          <a:solidFill>
            <a:srgbClr val="37B5B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414F1F-8C28-4E69-811F-7D1776F6C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8" r="4558"/>
          <a:stretch/>
        </p:blipFill>
        <p:spPr>
          <a:xfrm>
            <a:off x="5635689" y="1567542"/>
            <a:ext cx="5540995" cy="30044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F392576-5FC9-49ED-99AD-4F7B0508312C}"/>
              </a:ext>
            </a:extLst>
          </p:cNvPr>
          <p:cNvSpPr/>
          <p:nvPr/>
        </p:nvSpPr>
        <p:spPr>
          <a:xfrm>
            <a:off x="839754" y="1567542"/>
            <a:ext cx="4795935" cy="4441371"/>
          </a:xfrm>
          <a:prstGeom prst="rect">
            <a:avLst/>
          </a:prstGeom>
          <a:solidFill>
            <a:srgbClr val="37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1858BEB-6057-44C9-9B4E-5C2194D1BABE}"/>
              </a:ext>
            </a:extLst>
          </p:cNvPr>
          <p:cNvSpPr/>
          <p:nvPr/>
        </p:nvSpPr>
        <p:spPr>
          <a:xfrm rot="19010966">
            <a:off x="5098972" y="4035283"/>
            <a:ext cx="1073432" cy="1073432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53A1628-7367-49B4-8081-9278B53F5C6C}"/>
              </a:ext>
            </a:extLst>
          </p:cNvPr>
          <p:cNvSpPr txBox="1"/>
          <p:nvPr/>
        </p:nvSpPr>
        <p:spPr>
          <a:xfrm>
            <a:off x="844282" y="1567542"/>
            <a:ext cx="4549095" cy="419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dirty="0">
                <a:latin typeface="+mj-lt"/>
                <a:ea typeface="字魂59号-创粗黑" panose="00000500000000000000" charset="-122"/>
              </a:rPr>
              <a:t>📚 Hiểu ASP.NET MVC5: MVC </a:t>
            </a:r>
            <a:r>
              <a:rPr lang="vi-VN" sz="2000" dirty="0" err="1">
                <a:latin typeface="+mj-lt"/>
                <a:ea typeface="字魂59号-创粗黑" panose="00000500000000000000" charset="-122"/>
              </a:rPr>
              <a:t>model</a:t>
            </a:r>
            <a:r>
              <a:rPr lang="vi-VN" sz="2000" dirty="0">
                <a:latin typeface="+mj-lt"/>
                <a:ea typeface="字魂59号-创粗黑" panose="00000500000000000000" charset="-122"/>
              </a:rPr>
              <a:t> &amp; </a:t>
            </a:r>
            <a:r>
              <a:rPr lang="vi-VN" sz="2000" dirty="0" err="1">
                <a:latin typeface="+mj-lt"/>
                <a:ea typeface="字魂59号-创粗黑" panose="00000500000000000000" charset="-122"/>
              </a:rPr>
              <a:t>Model-View-Controller</a:t>
            </a:r>
            <a:r>
              <a:rPr lang="vi-VN" sz="2000" dirty="0">
                <a:latin typeface="+mj-lt"/>
                <a:ea typeface="字魂59号-创粗黑" panose="00000500000000000000" charset="-122"/>
              </a:rPr>
              <a:t> </a:t>
            </a:r>
            <a:r>
              <a:rPr lang="vi-VN" sz="2000" dirty="0" err="1">
                <a:latin typeface="+mj-lt"/>
                <a:ea typeface="字魂59号-创粗黑" panose="00000500000000000000" charset="-122"/>
              </a:rPr>
              <a:t>interaction</a:t>
            </a:r>
            <a:r>
              <a:rPr lang="vi-VN" sz="2000" dirty="0">
                <a:latin typeface="+mj-lt"/>
                <a:ea typeface="字魂59号-创粗黑" panose="00000500000000000000" charset="-12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vi-VN" sz="2000" dirty="0">
                <a:latin typeface="+mj-lt"/>
                <a:ea typeface="字魂59号-创粗黑" panose="00000500000000000000" charset="-122"/>
              </a:rPr>
              <a:t>🧰 Công nghệ hỗ trợ: HTML, CSS, </a:t>
            </a:r>
            <a:r>
              <a:rPr lang="vi-VN" sz="2000" dirty="0" err="1">
                <a:latin typeface="+mj-lt"/>
                <a:ea typeface="字魂59号-创粗黑" panose="00000500000000000000" charset="-122"/>
              </a:rPr>
              <a:t>Bootstrap</a:t>
            </a:r>
            <a:r>
              <a:rPr lang="vi-VN" sz="2000" dirty="0">
                <a:latin typeface="+mj-lt"/>
                <a:ea typeface="字魂59号-创粗黑" panose="00000500000000000000" charset="-122"/>
              </a:rPr>
              <a:t>, </a:t>
            </a:r>
            <a:r>
              <a:rPr lang="vi-VN" sz="2000" dirty="0" err="1">
                <a:latin typeface="+mj-lt"/>
                <a:ea typeface="字魂59号-创粗黑" panose="00000500000000000000" charset="-122"/>
              </a:rPr>
              <a:t>jQuery</a:t>
            </a:r>
            <a:r>
              <a:rPr lang="vi-VN" sz="2000" dirty="0">
                <a:latin typeface="+mj-lt"/>
                <a:ea typeface="字魂59号-创粗黑" panose="00000500000000000000" charset="-122"/>
              </a:rPr>
              <a:t>, </a:t>
            </a:r>
            <a:r>
              <a:rPr lang="vi-VN" sz="2000" dirty="0" err="1">
                <a:latin typeface="+mj-lt"/>
                <a:ea typeface="字魂59号-创粗黑" panose="00000500000000000000" charset="-122"/>
              </a:rPr>
              <a:t>Web</a:t>
            </a:r>
            <a:r>
              <a:rPr lang="vi-VN" sz="2000" dirty="0">
                <a:latin typeface="+mj-lt"/>
                <a:ea typeface="字魂59号-创粗黑" panose="00000500000000000000" charset="-122"/>
              </a:rPr>
              <a:t> </a:t>
            </a:r>
            <a:r>
              <a:rPr lang="vi-VN" sz="2000" dirty="0" err="1">
                <a:latin typeface="+mj-lt"/>
                <a:ea typeface="字魂59号-创粗黑" panose="00000500000000000000" charset="-122"/>
              </a:rPr>
              <a:t>Service</a:t>
            </a:r>
            <a:r>
              <a:rPr lang="vi-VN" sz="2000" dirty="0">
                <a:latin typeface="+mj-lt"/>
                <a:ea typeface="字魂59号-创粗黑" panose="00000500000000000000" charset="-122"/>
              </a:rPr>
              <a:t>, ...</a:t>
            </a:r>
          </a:p>
          <a:p>
            <a:pPr>
              <a:lnSpc>
                <a:spcPct val="150000"/>
              </a:lnSpc>
            </a:pPr>
            <a:r>
              <a:rPr lang="vi-VN" sz="2000" dirty="0">
                <a:latin typeface="+mj-lt"/>
                <a:ea typeface="字魂59号-创粗黑" panose="00000500000000000000" charset="-122"/>
              </a:rPr>
              <a:t> 💻 Xây dựng giao diện </a:t>
            </a:r>
            <a:r>
              <a:rPr lang="vi-VN" sz="2000" dirty="0" err="1">
                <a:latin typeface="+mj-lt"/>
                <a:ea typeface="字魂59号-创粗黑" panose="00000500000000000000" charset="-122"/>
              </a:rPr>
              <a:t>web</a:t>
            </a:r>
            <a:r>
              <a:rPr lang="vi-VN" sz="2000" dirty="0">
                <a:latin typeface="+mj-lt"/>
                <a:ea typeface="字魂59号-创粗黑" panose="00000500000000000000" charset="-122"/>
              </a:rPr>
              <a:t> bán hàng chuẩn.</a:t>
            </a:r>
          </a:p>
          <a:p>
            <a:pPr>
              <a:lnSpc>
                <a:spcPct val="150000"/>
              </a:lnSpc>
            </a:pPr>
            <a:r>
              <a:rPr lang="vi-VN" sz="2000" dirty="0">
                <a:latin typeface="+mj-lt"/>
                <a:ea typeface="字魂59号-创粗黑" panose="00000500000000000000" charset="-122"/>
              </a:rPr>
              <a:t>🎓 LINQ to SQL &amp; </a:t>
            </a:r>
            <a:r>
              <a:rPr lang="vi-VN" sz="2000" dirty="0" err="1">
                <a:latin typeface="+mj-lt"/>
                <a:ea typeface="字魂59号-创粗黑" panose="00000500000000000000" charset="-122"/>
              </a:rPr>
              <a:t>Entity</a:t>
            </a:r>
            <a:r>
              <a:rPr lang="vi-VN" sz="2000" dirty="0">
                <a:latin typeface="+mj-lt"/>
                <a:ea typeface="字魂59号-创粗黑" panose="00000500000000000000" charset="-122"/>
              </a:rPr>
              <a:t> </a:t>
            </a:r>
            <a:r>
              <a:rPr lang="vi-VN" sz="2000" dirty="0" err="1">
                <a:latin typeface="+mj-lt"/>
                <a:ea typeface="字魂59号-创粗黑" panose="00000500000000000000" charset="-122"/>
              </a:rPr>
              <a:t>Framework</a:t>
            </a:r>
            <a:r>
              <a:rPr lang="vi-VN" sz="2000" dirty="0">
                <a:latin typeface="+mj-lt"/>
                <a:ea typeface="字魂59号-创粗黑" panose="00000500000000000000" charset="-122"/>
              </a:rPr>
              <a:t>: Kiến thức tương tác dữ liệu.</a:t>
            </a:r>
          </a:p>
          <a:p>
            <a:pPr>
              <a:lnSpc>
                <a:spcPct val="150000"/>
              </a:lnSpc>
            </a:pPr>
            <a:r>
              <a:rPr lang="vi-VN" sz="2000" dirty="0">
                <a:latin typeface="+mj-lt"/>
                <a:ea typeface="字魂59号-创粗黑" panose="00000500000000000000" charset="-122"/>
              </a:rPr>
              <a:t>🕹️ Điều khiển dữ liệu qua </a:t>
            </a:r>
            <a:r>
              <a:rPr lang="vi-VN" sz="2000" dirty="0" err="1">
                <a:latin typeface="+mj-lt"/>
                <a:ea typeface="字魂59号-创粗黑" panose="00000500000000000000" charset="-122"/>
              </a:rPr>
              <a:t>Controller</a:t>
            </a:r>
            <a:r>
              <a:rPr lang="vi-VN" sz="2000" dirty="0">
                <a:latin typeface="+mj-lt"/>
                <a:ea typeface="字魂59号-创粗黑" panose="00000500000000000000" charset="-122"/>
              </a:rPr>
              <a:t>.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55F5898B-C31C-4A17-8E95-B73C3E90C47F}"/>
              </a:ext>
            </a:extLst>
          </p:cNvPr>
          <p:cNvSpPr txBox="1"/>
          <p:nvPr/>
        </p:nvSpPr>
        <p:spPr>
          <a:xfrm>
            <a:off x="6248403" y="4752592"/>
            <a:ext cx="4795935" cy="78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Website </a:t>
            </a:r>
            <a:r>
              <a:rPr lang="en-US" sz="160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bán</a:t>
            </a:r>
            <a:r>
              <a:rPr lang="en-US" sz="1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giày</a:t>
            </a:r>
            <a:r>
              <a:rPr lang="en-US" sz="1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 sneaker </a:t>
            </a:r>
            <a:r>
              <a:rPr lang="en-US" sz="160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là</a:t>
            </a:r>
            <a:r>
              <a:rPr lang="en-US" sz="1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một</a:t>
            </a:r>
            <a:r>
              <a:rPr lang="en-US" sz="1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hệ</a:t>
            </a:r>
            <a:r>
              <a:rPr lang="en-US" sz="1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thống</a:t>
            </a:r>
            <a:r>
              <a:rPr lang="en-US" sz="1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giúp</a:t>
            </a:r>
            <a:r>
              <a:rPr lang="en-US" sz="1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quản</a:t>
            </a:r>
            <a:r>
              <a:rPr lang="en-US" sz="1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lý</a:t>
            </a:r>
            <a:r>
              <a:rPr lang="en-US" sz="1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các</a:t>
            </a:r>
            <a:r>
              <a:rPr lang="en-US" sz="1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hoạt</a:t>
            </a:r>
            <a:r>
              <a:rPr lang="en-US" sz="1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động</a:t>
            </a:r>
            <a:r>
              <a:rPr lang="en-US" sz="1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của</a:t>
            </a:r>
            <a:r>
              <a:rPr lang="en-US" sz="1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cửa</a:t>
            </a:r>
            <a:r>
              <a:rPr lang="en-US" sz="1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hàng</a:t>
            </a:r>
            <a:r>
              <a:rPr lang="en-US" sz="1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bldLvl="0"/>
      <p:bldP spid="47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>
            <a:extLst>
              <a:ext uri="{FF2B5EF4-FFF2-40B4-BE49-F238E27FC236}">
                <a16:creationId xmlns:a16="http://schemas.microsoft.com/office/drawing/2014/main" id="{499BAD50-20B3-4155-9072-6FCBFE81FF1E}"/>
              </a:ext>
            </a:extLst>
          </p:cNvPr>
          <p:cNvSpPr txBox="1"/>
          <p:nvPr/>
        </p:nvSpPr>
        <p:spPr>
          <a:xfrm>
            <a:off x="1054292" y="142391"/>
            <a:ext cx="2488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Mục</a:t>
            </a:r>
            <a:r>
              <a:rPr lang="en-US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tiêu</a:t>
            </a:r>
            <a:r>
              <a:rPr lang="en-US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đề</a:t>
            </a:r>
            <a:r>
              <a:rPr lang="en-US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D83CFBB1-58DA-48F4-8BB5-2C7A2BF58632}"/>
              </a:ext>
            </a:extLst>
          </p:cNvPr>
          <p:cNvSpPr/>
          <p:nvPr/>
        </p:nvSpPr>
        <p:spPr>
          <a:xfrm flipH="1" flipV="1">
            <a:off x="-1" y="0"/>
            <a:ext cx="839755" cy="746449"/>
          </a:xfrm>
          <a:custGeom>
            <a:avLst/>
            <a:gdLst>
              <a:gd name="connsiteX0" fmla="*/ 2347445 w 4431371"/>
              <a:gd name="connsiteY0" fmla="*/ 1508 h 4920571"/>
              <a:gd name="connsiteX1" fmla="*/ 3923907 w 4431371"/>
              <a:gd name="connsiteY1" fmla="*/ 722735 h 4920571"/>
              <a:gd name="connsiteX2" fmla="*/ 4431371 w 4431371"/>
              <a:gd name="connsiteY2" fmla="*/ 1268525 h 4920571"/>
              <a:gd name="connsiteX3" fmla="*/ 4431371 w 4431371"/>
              <a:gd name="connsiteY3" fmla="*/ 4719837 h 4920571"/>
              <a:gd name="connsiteX4" fmla="*/ 4230637 w 4431371"/>
              <a:gd name="connsiteY4" fmla="*/ 4920571 h 4920571"/>
              <a:gd name="connsiteX5" fmla="*/ 1641231 w 4431371"/>
              <a:gd name="connsiteY5" fmla="*/ 4920571 h 4920571"/>
              <a:gd name="connsiteX6" fmla="*/ 606250 w 4431371"/>
              <a:gd name="connsiteY6" fmla="*/ 3807423 h 4920571"/>
              <a:gd name="connsiteX7" fmla="*/ 722734 w 4431371"/>
              <a:gd name="connsiteY7" fmla="*/ 606250 h 4920571"/>
              <a:gd name="connsiteX8" fmla="*/ 2347445 w 4431371"/>
              <a:gd name="connsiteY8" fmla="*/ 1508 h 4920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31371" h="4920571">
                <a:moveTo>
                  <a:pt x="2347445" y="1508"/>
                </a:moveTo>
                <a:cubicBezTo>
                  <a:pt x="2926744" y="22588"/>
                  <a:pt x="3498000" y="264662"/>
                  <a:pt x="3923907" y="722735"/>
                </a:cubicBezTo>
                <a:lnTo>
                  <a:pt x="4431371" y="1268525"/>
                </a:lnTo>
                <a:lnTo>
                  <a:pt x="4431371" y="4719837"/>
                </a:lnTo>
                <a:cubicBezTo>
                  <a:pt x="4431371" y="4830699"/>
                  <a:pt x="4341499" y="4920571"/>
                  <a:pt x="4230637" y="4920571"/>
                </a:cubicBezTo>
                <a:lnTo>
                  <a:pt x="1641231" y="4920571"/>
                </a:lnTo>
                <a:lnTo>
                  <a:pt x="606250" y="3807423"/>
                </a:lnTo>
                <a:cubicBezTo>
                  <a:pt x="-245563" y="2891277"/>
                  <a:pt x="-193411" y="1458063"/>
                  <a:pt x="722734" y="606250"/>
                </a:cubicBezTo>
                <a:cubicBezTo>
                  <a:pt x="1180807" y="180344"/>
                  <a:pt x="1768147" y="-19572"/>
                  <a:pt x="2347445" y="1508"/>
                </a:cubicBezTo>
                <a:close/>
              </a:path>
            </a:pathLst>
          </a:custGeom>
          <a:solidFill>
            <a:srgbClr val="37B5B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9B5B47A0-44BD-4A5A-8E7B-161F216F7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49018" y="2899539"/>
            <a:ext cx="1555750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525CD339-55B2-4394-8432-F80EA7C39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12255" y="2899539"/>
            <a:ext cx="1555750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F2D293EE-75EB-4D62-99AB-04359DD81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81018" y="2899539"/>
            <a:ext cx="1555750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1">
            <a:extLst>
              <a:ext uri="{FF2B5EF4-FFF2-40B4-BE49-F238E27FC236}">
                <a16:creationId xmlns:a16="http://schemas.microsoft.com/office/drawing/2014/main" id="{8DB43724-4145-458A-A24F-ACCD57D34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63005" y="2551877"/>
            <a:ext cx="2085975" cy="45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2">
            <a:extLst>
              <a:ext uri="{FF2B5EF4-FFF2-40B4-BE49-F238E27FC236}">
                <a16:creationId xmlns:a16="http://schemas.microsoft.com/office/drawing/2014/main" id="{7676C32C-F88D-423B-B98D-2EA5744BA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017493" y="2551877"/>
            <a:ext cx="2085975" cy="45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824474E2-54F0-425F-987E-76572A14F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863005" y="3001139"/>
            <a:ext cx="525463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id="{6AC981B0-A868-4C47-9FE4-03EFD5080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423518" y="3001139"/>
            <a:ext cx="1046163" cy="1357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6">
            <a:extLst>
              <a:ext uri="{FF2B5EF4-FFF2-40B4-BE49-F238E27FC236}">
                <a16:creationId xmlns:a16="http://schemas.microsoft.com/office/drawing/2014/main" id="{7E1AB679-69DF-4960-8938-431BB88D7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501555" y="3001139"/>
            <a:ext cx="1046163" cy="1357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7">
            <a:extLst>
              <a:ext uri="{FF2B5EF4-FFF2-40B4-BE49-F238E27FC236}">
                <a16:creationId xmlns:a16="http://schemas.microsoft.com/office/drawing/2014/main" id="{D905DB80-ABF7-4781-8EBE-916B72429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578005" y="3001139"/>
            <a:ext cx="1046163" cy="1357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0">
            <a:extLst>
              <a:ext uri="{FF2B5EF4-FFF2-40B4-BE49-F238E27FC236}">
                <a16:creationId xmlns:a16="http://schemas.microsoft.com/office/drawing/2014/main" id="{45E711CD-267C-4483-B79F-B3E0FC723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944218" y="4355277"/>
            <a:ext cx="2081213" cy="45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2">
            <a:extLst>
              <a:ext uri="{FF2B5EF4-FFF2-40B4-BE49-F238E27FC236}">
                <a16:creationId xmlns:a16="http://schemas.microsoft.com/office/drawing/2014/main" id="{5BEBECFE-7A74-405D-9949-DB57E11D4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853605" y="4504502"/>
            <a:ext cx="142875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3">
            <a:extLst>
              <a:ext uri="{FF2B5EF4-FFF2-40B4-BE49-F238E27FC236}">
                <a16:creationId xmlns:a16="http://schemas.microsoft.com/office/drawing/2014/main" id="{314F02BA-612F-4C21-BC59-CA101D787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922368" y="4504502"/>
            <a:ext cx="142875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5">
            <a:extLst>
              <a:ext uri="{FF2B5EF4-FFF2-40B4-BE49-F238E27FC236}">
                <a16:creationId xmlns:a16="http://schemas.microsoft.com/office/drawing/2014/main" id="{A07916C4-1AFC-4F49-BE7D-A02218963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888780" y="2075627"/>
            <a:ext cx="142875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Oval 27">
            <a:extLst>
              <a:ext uri="{FF2B5EF4-FFF2-40B4-BE49-F238E27FC236}">
                <a16:creationId xmlns:a16="http://schemas.microsoft.com/office/drawing/2014/main" id="{32BCA066-8E5A-404A-B8FA-3A12BE355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9480" y="2832864"/>
            <a:ext cx="1552575" cy="1550988"/>
          </a:xfrm>
          <a:prstGeom prst="ellipse">
            <a:avLst/>
          </a:prstGeom>
          <a:solidFill>
            <a:srgbClr val="37B5B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Oval 29">
            <a:extLst>
              <a:ext uri="{FF2B5EF4-FFF2-40B4-BE49-F238E27FC236}">
                <a16:creationId xmlns:a16="http://schemas.microsoft.com/office/drawing/2014/main" id="{881E4650-A588-46F3-9FB6-1D8671E8D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2718" y="2832864"/>
            <a:ext cx="1552575" cy="1550988"/>
          </a:xfrm>
          <a:prstGeom prst="ellipse">
            <a:avLst/>
          </a:prstGeom>
          <a:solidFill>
            <a:srgbClr val="37B5B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Oval 30">
            <a:extLst>
              <a:ext uri="{FF2B5EF4-FFF2-40B4-BE49-F238E27FC236}">
                <a16:creationId xmlns:a16="http://schemas.microsoft.com/office/drawing/2014/main" id="{B6DD3DC7-5DD2-4A7E-BDB9-ADB257B4D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6243" y="2832864"/>
            <a:ext cx="1552575" cy="1550988"/>
          </a:xfrm>
          <a:prstGeom prst="ellipse">
            <a:avLst/>
          </a:prstGeom>
          <a:solidFill>
            <a:srgbClr val="37B5B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32">
            <a:extLst>
              <a:ext uri="{FF2B5EF4-FFF2-40B4-BE49-F238E27FC236}">
                <a16:creationId xmlns:a16="http://schemas.microsoft.com/office/drawing/2014/main" id="{77ECDF43-A68C-4113-857F-F150235910A1}"/>
              </a:ext>
            </a:extLst>
          </p:cNvPr>
          <p:cNvSpPr>
            <a:spLocks/>
          </p:cNvSpPr>
          <p:nvPr/>
        </p:nvSpPr>
        <p:spPr bwMode="auto">
          <a:xfrm>
            <a:off x="2758230" y="2486789"/>
            <a:ext cx="2243138" cy="1122363"/>
          </a:xfrm>
          <a:custGeom>
            <a:avLst/>
            <a:gdLst/>
            <a:ahLst/>
            <a:cxnLst>
              <a:cxn ang="0">
                <a:pos x="598" y="299"/>
              </a:cxn>
              <a:cxn ang="0">
                <a:pos x="543" y="299"/>
              </a:cxn>
              <a:cxn ang="0">
                <a:pos x="299" y="55"/>
              </a:cxn>
              <a:cxn ang="0">
                <a:pos x="55" y="299"/>
              </a:cxn>
              <a:cxn ang="0">
                <a:pos x="0" y="299"/>
              </a:cxn>
              <a:cxn ang="0">
                <a:pos x="299" y="0"/>
              </a:cxn>
              <a:cxn ang="0">
                <a:pos x="598" y="299"/>
              </a:cxn>
            </a:cxnLst>
            <a:rect l="0" t="0" r="r" b="b"/>
            <a:pathLst>
              <a:path w="598" h="299">
                <a:moveTo>
                  <a:pt x="598" y="299"/>
                </a:moveTo>
                <a:cubicBezTo>
                  <a:pt x="543" y="299"/>
                  <a:pt x="543" y="299"/>
                  <a:pt x="543" y="299"/>
                </a:cubicBezTo>
                <a:cubicBezTo>
                  <a:pt x="543" y="164"/>
                  <a:pt x="434" y="55"/>
                  <a:pt x="299" y="55"/>
                </a:cubicBezTo>
                <a:cubicBezTo>
                  <a:pt x="165" y="55"/>
                  <a:pt x="55" y="164"/>
                  <a:pt x="55" y="299"/>
                </a:cubicBezTo>
                <a:cubicBezTo>
                  <a:pt x="0" y="299"/>
                  <a:pt x="0" y="299"/>
                  <a:pt x="0" y="299"/>
                </a:cubicBezTo>
                <a:cubicBezTo>
                  <a:pt x="0" y="134"/>
                  <a:pt x="134" y="0"/>
                  <a:pt x="299" y="0"/>
                </a:cubicBezTo>
                <a:cubicBezTo>
                  <a:pt x="464" y="0"/>
                  <a:pt x="598" y="134"/>
                  <a:pt x="598" y="299"/>
                </a:cubicBezTo>
                <a:close/>
              </a:path>
            </a:pathLst>
          </a:custGeom>
          <a:solidFill>
            <a:srgbClr val="37B5B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33">
            <a:extLst>
              <a:ext uri="{FF2B5EF4-FFF2-40B4-BE49-F238E27FC236}">
                <a16:creationId xmlns:a16="http://schemas.microsoft.com/office/drawing/2014/main" id="{A1E328AD-8DFB-45C5-B79E-EA67F00CAF06}"/>
              </a:ext>
            </a:extLst>
          </p:cNvPr>
          <p:cNvSpPr>
            <a:spLocks/>
          </p:cNvSpPr>
          <p:nvPr/>
        </p:nvSpPr>
        <p:spPr bwMode="auto">
          <a:xfrm>
            <a:off x="6830168" y="2486789"/>
            <a:ext cx="2243138" cy="1122363"/>
          </a:xfrm>
          <a:custGeom>
            <a:avLst/>
            <a:gdLst/>
            <a:ahLst/>
            <a:cxnLst>
              <a:cxn ang="0">
                <a:pos x="598" y="299"/>
              </a:cxn>
              <a:cxn ang="0">
                <a:pos x="543" y="299"/>
              </a:cxn>
              <a:cxn ang="0">
                <a:pos x="299" y="55"/>
              </a:cxn>
              <a:cxn ang="0">
                <a:pos x="55" y="299"/>
              </a:cxn>
              <a:cxn ang="0">
                <a:pos x="0" y="299"/>
              </a:cxn>
              <a:cxn ang="0">
                <a:pos x="299" y="0"/>
              </a:cxn>
              <a:cxn ang="0">
                <a:pos x="598" y="299"/>
              </a:cxn>
            </a:cxnLst>
            <a:rect l="0" t="0" r="r" b="b"/>
            <a:pathLst>
              <a:path w="598" h="299">
                <a:moveTo>
                  <a:pt x="598" y="299"/>
                </a:moveTo>
                <a:cubicBezTo>
                  <a:pt x="543" y="299"/>
                  <a:pt x="543" y="299"/>
                  <a:pt x="543" y="299"/>
                </a:cubicBezTo>
                <a:cubicBezTo>
                  <a:pt x="543" y="164"/>
                  <a:pt x="433" y="55"/>
                  <a:pt x="299" y="55"/>
                </a:cubicBezTo>
                <a:cubicBezTo>
                  <a:pt x="164" y="55"/>
                  <a:pt x="55" y="164"/>
                  <a:pt x="55" y="299"/>
                </a:cubicBezTo>
                <a:cubicBezTo>
                  <a:pt x="0" y="299"/>
                  <a:pt x="0" y="299"/>
                  <a:pt x="0" y="299"/>
                </a:cubicBezTo>
                <a:cubicBezTo>
                  <a:pt x="0" y="134"/>
                  <a:pt x="134" y="0"/>
                  <a:pt x="299" y="0"/>
                </a:cubicBezTo>
                <a:cubicBezTo>
                  <a:pt x="464" y="0"/>
                  <a:pt x="598" y="134"/>
                  <a:pt x="598" y="299"/>
                </a:cubicBezTo>
                <a:close/>
              </a:path>
            </a:pathLst>
          </a:custGeom>
          <a:solidFill>
            <a:srgbClr val="37B5B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34">
            <a:extLst>
              <a:ext uri="{FF2B5EF4-FFF2-40B4-BE49-F238E27FC236}">
                <a16:creationId xmlns:a16="http://schemas.microsoft.com/office/drawing/2014/main" id="{9B443A6E-789F-4D70-9074-9CB88D85886C}"/>
              </a:ext>
            </a:extLst>
          </p:cNvPr>
          <p:cNvSpPr>
            <a:spLocks/>
          </p:cNvSpPr>
          <p:nvPr/>
        </p:nvSpPr>
        <p:spPr bwMode="auto">
          <a:xfrm>
            <a:off x="4794993" y="3609152"/>
            <a:ext cx="2241550" cy="1120775"/>
          </a:xfrm>
          <a:custGeom>
            <a:avLst/>
            <a:gdLst/>
            <a:ahLst/>
            <a:cxnLst>
              <a:cxn ang="0">
                <a:pos x="299" y="299"/>
              </a:cxn>
              <a:cxn ang="0">
                <a:pos x="0" y="0"/>
              </a:cxn>
              <a:cxn ang="0">
                <a:pos x="55" y="0"/>
              </a:cxn>
              <a:cxn ang="0">
                <a:pos x="299" y="244"/>
              </a:cxn>
              <a:cxn ang="0">
                <a:pos x="543" y="0"/>
              </a:cxn>
              <a:cxn ang="0">
                <a:pos x="598" y="0"/>
              </a:cxn>
              <a:cxn ang="0">
                <a:pos x="299" y="299"/>
              </a:cxn>
            </a:cxnLst>
            <a:rect l="0" t="0" r="r" b="b"/>
            <a:pathLst>
              <a:path w="598" h="299">
                <a:moveTo>
                  <a:pt x="299" y="299"/>
                </a:moveTo>
                <a:cubicBezTo>
                  <a:pt x="134" y="299"/>
                  <a:pt x="0" y="165"/>
                  <a:pt x="0" y="0"/>
                </a:cubicBezTo>
                <a:cubicBezTo>
                  <a:pt x="55" y="0"/>
                  <a:pt x="55" y="0"/>
                  <a:pt x="55" y="0"/>
                </a:cubicBezTo>
                <a:cubicBezTo>
                  <a:pt x="55" y="134"/>
                  <a:pt x="164" y="244"/>
                  <a:pt x="299" y="244"/>
                </a:cubicBezTo>
                <a:cubicBezTo>
                  <a:pt x="433" y="244"/>
                  <a:pt x="543" y="134"/>
                  <a:pt x="543" y="0"/>
                </a:cubicBezTo>
                <a:cubicBezTo>
                  <a:pt x="598" y="0"/>
                  <a:pt x="598" y="0"/>
                  <a:pt x="598" y="0"/>
                </a:cubicBezTo>
                <a:cubicBezTo>
                  <a:pt x="598" y="165"/>
                  <a:pt x="464" y="299"/>
                  <a:pt x="299" y="299"/>
                </a:cubicBezTo>
                <a:close/>
              </a:path>
            </a:pathLst>
          </a:custGeom>
          <a:solidFill>
            <a:srgbClr val="37B5B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36">
            <a:extLst>
              <a:ext uri="{FF2B5EF4-FFF2-40B4-BE49-F238E27FC236}">
                <a16:creationId xmlns:a16="http://schemas.microsoft.com/office/drawing/2014/main" id="{0BF171F4-62C6-4524-9B54-CE50EA92B91E}"/>
              </a:ext>
            </a:extLst>
          </p:cNvPr>
          <p:cNvSpPr>
            <a:spLocks/>
          </p:cNvSpPr>
          <p:nvPr/>
        </p:nvSpPr>
        <p:spPr bwMode="auto">
          <a:xfrm>
            <a:off x="3628180" y="3274189"/>
            <a:ext cx="503238" cy="668338"/>
          </a:xfrm>
          <a:custGeom>
            <a:avLst/>
            <a:gdLst/>
            <a:ahLst/>
            <a:cxnLst>
              <a:cxn ang="0">
                <a:pos x="134" y="165"/>
              </a:cxn>
              <a:cxn ang="0">
                <a:pos x="67" y="178"/>
              </a:cxn>
              <a:cxn ang="0">
                <a:pos x="0" y="165"/>
              </a:cxn>
              <a:cxn ang="0">
                <a:pos x="0" y="155"/>
              </a:cxn>
              <a:cxn ang="0">
                <a:pos x="12" y="135"/>
              </a:cxn>
              <a:cxn ang="0">
                <a:pos x="40" y="120"/>
              </a:cxn>
              <a:cxn ang="0">
                <a:pos x="48" y="107"/>
              </a:cxn>
              <a:cxn ang="0">
                <a:pos x="48" y="94"/>
              </a:cxn>
              <a:cxn ang="0">
                <a:pos x="47" y="93"/>
              </a:cxn>
              <a:cxn ang="0">
                <a:pos x="37" y="71"/>
              </a:cxn>
              <a:cxn ang="0">
                <a:pos x="36" y="69"/>
              </a:cxn>
              <a:cxn ang="0">
                <a:pos x="35" y="69"/>
              </a:cxn>
              <a:cxn ang="0">
                <a:pos x="32" y="63"/>
              </a:cxn>
              <a:cxn ang="0">
                <a:pos x="32" y="51"/>
              </a:cxn>
              <a:cxn ang="0">
                <a:pos x="34" y="46"/>
              </a:cxn>
              <a:cxn ang="0">
                <a:pos x="35" y="45"/>
              </a:cxn>
              <a:cxn ang="0">
                <a:pos x="35" y="25"/>
              </a:cxn>
              <a:cxn ang="0">
                <a:pos x="35" y="25"/>
              </a:cxn>
              <a:cxn ang="0">
                <a:pos x="40" y="9"/>
              </a:cxn>
              <a:cxn ang="0">
                <a:pos x="67" y="0"/>
              </a:cxn>
              <a:cxn ang="0">
                <a:pos x="94" y="9"/>
              </a:cxn>
              <a:cxn ang="0">
                <a:pos x="99" y="25"/>
              </a:cxn>
              <a:cxn ang="0">
                <a:pos x="99" y="45"/>
              </a:cxn>
              <a:cxn ang="0">
                <a:pos x="100" y="46"/>
              </a:cxn>
              <a:cxn ang="0">
                <a:pos x="102" y="51"/>
              </a:cxn>
              <a:cxn ang="0">
                <a:pos x="102" y="63"/>
              </a:cxn>
              <a:cxn ang="0">
                <a:pos x="97" y="69"/>
              </a:cxn>
              <a:cxn ang="0">
                <a:pos x="96" y="70"/>
              </a:cxn>
              <a:cxn ang="0">
                <a:pos x="95" y="72"/>
              </a:cxn>
              <a:cxn ang="0">
                <a:pos x="86" y="90"/>
              </a:cxn>
              <a:cxn ang="0">
                <a:pos x="84" y="93"/>
              </a:cxn>
              <a:cxn ang="0">
                <a:pos x="83" y="94"/>
              </a:cxn>
              <a:cxn ang="0">
                <a:pos x="83" y="107"/>
              </a:cxn>
              <a:cxn ang="0">
                <a:pos x="91" y="120"/>
              </a:cxn>
              <a:cxn ang="0">
                <a:pos x="121" y="135"/>
              </a:cxn>
              <a:cxn ang="0">
                <a:pos x="134" y="155"/>
              </a:cxn>
              <a:cxn ang="0">
                <a:pos x="134" y="165"/>
              </a:cxn>
            </a:cxnLst>
            <a:rect l="0" t="0" r="r" b="b"/>
            <a:pathLst>
              <a:path w="134" h="178">
                <a:moveTo>
                  <a:pt x="134" y="165"/>
                </a:moveTo>
                <a:cubicBezTo>
                  <a:pt x="134" y="169"/>
                  <a:pt x="110" y="178"/>
                  <a:pt x="67" y="178"/>
                </a:cubicBezTo>
                <a:cubicBezTo>
                  <a:pt x="24" y="178"/>
                  <a:pt x="0" y="169"/>
                  <a:pt x="0" y="165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147"/>
                  <a:pt x="5" y="139"/>
                  <a:pt x="12" y="135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45" y="117"/>
                  <a:pt x="48" y="112"/>
                  <a:pt x="48" y="107"/>
                </a:cubicBezTo>
                <a:cubicBezTo>
                  <a:pt x="48" y="94"/>
                  <a:pt x="48" y="94"/>
                  <a:pt x="48" y="94"/>
                </a:cubicBezTo>
                <a:cubicBezTo>
                  <a:pt x="47" y="93"/>
                  <a:pt x="47" y="93"/>
                  <a:pt x="47" y="93"/>
                </a:cubicBezTo>
                <a:cubicBezTo>
                  <a:pt x="47" y="93"/>
                  <a:pt x="39" y="84"/>
                  <a:pt x="37" y="71"/>
                </a:cubicBezTo>
                <a:cubicBezTo>
                  <a:pt x="36" y="69"/>
                  <a:pt x="36" y="69"/>
                  <a:pt x="36" y="69"/>
                </a:cubicBezTo>
                <a:cubicBezTo>
                  <a:pt x="35" y="69"/>
                  <a:pt x="35" y="69"/>
                  <a:pt x="35" y="69"/>
                </a:cubicBezTo>
                <a:cubicBezTo>
                  <a:pt x="33" y="68"/>
                  <a:pt x="32" y="66"/>
                  <a:pt x="32" y="63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49"/>
                  <a:pt x="33" y="47"/>
                  <a:pt x="34" y="46"/>
                </a:cubicBezTo>
                <a:cubicBezTo>
                  <a:pt x="35" y="45"/>
                  <a:pt x="35" y="45"/>
                  <a:pt x="35" y="45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5"/>
                  <a:pt x="34" y="16"/>
                  <a:pt x="40" y="9"/>
                </a:cubicBezTo>
                <a:cubicBezTo>
                  <a:pt x="46" y="3"/>
                  <a:pt x="55" y="0"/>
                  <a:pt x="67" y="0"/>
                </a:cubicBezTo>
                <a:cubicBezTo>
                  <a:pt x="79" y="0"/>
                  <a:pt x="88" y="3"/>
                  <a:pt x="94" y="9"/>
                </a:cubicBezTo>
                <a:cubicBezTo>
                  <a:pt x="100" y="16"/>
                  <a:pt x="99" y="25"/>
                  <a:pt x="99" y="25"/>
                </a:cubicBezTo>
                <a:cubicBezTo>
                  <a:pt x="99" y="45"/>
                  <a:pt x="99" y="45"/>
                  <a:pt x="99" y="45"/>
                </a:cubicBezTo>
                <a:cubicBezTo>
                  <a:pt x="100" y="46"/>
                  <a:pt x="100" y="46"/>
                  <a:pt x="100" y="46"/>
                </a:cubicBezTo>
                <a:cubicBezTo>
                  <a:pt x="101" y="47"/>
                  <a:pt x="102" y="49"/>
                  <a:pt x="102" y="51"/>
                </a:cubicBezTo>
                <a:cubicBezTo>
                  <a:pt x="102" y="63"/>
                  <a:pt x="102" y="63"/>
                  <a:pt x="102" y="63"/>
                </a:cubicBezTo>
                <a:cubicBezTo>
                  <a:pt x="102" y="66"/>
                  <a:pt x="100" y="69"/>
                  <a:pt x="97" y="69"/>
                </a:cubicBezTo>
                <a:cubicBezTo>
                  <a:pt x="96" y="70"/>
                  <a:pt x="96" y="70"/>
                  <a:pt x="96" y="70"/>
                </a:cubicBezTo>
                <a:cubicBezTo>
                  <a:pt x="95" y="72"/>
                  <a:pt x="95" y="72"/>
                  <a:pt x="95" y="72"/>
                </a:cubicBezTo>
                <a:cubicBezTo>
                  <a:pt x="93" y="78"/>
                  <a:pt x="90" y="84"/>
                  <a:pt x="86" y="90"/>
                </a:cubicBezTo>
                <a:cubicBezTo>
                  <a:pt x="85" y="91"/>
                  <a:pt x="85" y="92"/>
                  <a:pt x="84" y="93"/>
                </a:cubicBezTo>
                <a:cubicBezTo>
                  <a:pt x="83" y="94"/>
                  <a:pt x="83" y="94"/>
                  <a:pt x="83" y="94"/>
                </a:cubicBezTo>
                <a:cubicBezTo>
                  <a:pt x="83" y="107"/>
                  <a:pt x="83" y="107"/>
                  <a:pt x="83" y="107"/>
                </a:cubicBezTo>
                <a:cubicBezTo>
                  <a:pt x="83" y="113"/>
                  <a:pt x="86" y="118"/>
                  <a:pt x="91" y="120"/>
                </a:cubicBezTo>
                <a:cubicBezTo>
                  <a:pt x="121" y="135"/>
                  <a:pt x="121" y="135"/>
                  <a:pt x="121" y="135"/>
                </a:cubicBezTo>
                <a:cubicBezTo>
                  <a:pt x="129" y="139"/>
                  <a:pt x="134" y="147"/>
                  <a:pt x="134" y="155"/>
                </a:cubicBezTo>
                <a:lnTo>
                  <a:pt x="134" y="16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Freeform 52">
            <a:extLst>
              <a:ext uri="{FF2B5EF4-FFF2-40B4-BE49-F238E27FC236}">
                <a16:creationId xmlns:a16="http://schemas.microsoft.com/office/drawing/2014/main" id="{538B00A5-5842-48B8-994D-4C2EE83C2451}"/>
              </a:ext>
            </a:extLst>
          </p:cNvPr>
          <p:cNvSpPr>
            <a:spLocks/>
          </p:cNvSpPr>
          <p:nvPr/>
        </p:nvSpPr>
        <p:spPr bwMode="auto">
          <a:xfrm>
            <a:off x="3812330" y="4482277"/>
            <a:ext cx="134938" cy="704850"/>
          </a:xfrm>
          <a:custGeom>
            <a:avLst/>
            <a:gdLst/>
            <a:ahLst/>
            <a:cxnLst>
              <a:cxn ang="0">
                <a:pos x="20" y="152"/>
              </a:cxn>
              <a:cxn ang="0">
                <a:pos x="20" y="3"/>
              </a:cxn>
              <a:cxn ang="0">
                <a:pos x="18" y="0"/>
              </a:cxn>
              <a:cxn ang="0">
                <a:pos x="16" y="3"/>
              </a:cxn>
              <a:cxn ang="0">
                <a:pos x="16" y="152"/>
              </a:cxn>
              <a:cxn ang="0">
                <a:pos x="0" y="170"/>
              </a:cxn>
              <a:cxn ang="0">
                <a:pos x="18" y="188"/>
              </a:cxn>
              <a:cxn ang="0">
                <a:pos x="36" y="170"/>
              </a:cxn>
              <a:cxn ang="0">
                <a:pos x="20" y="152"/>
              </a:cxn>
            </a:cxnLst>
            <a:rect l="0" t="0" r="r" b="b"/>
            <a:pathLst>
              <a:path w="36" h="188">
                <a:moveTo>
                  <a:pt x="20" y="152"/>
                </a:moveTo>
                <a:cubicBezTo>
                  <a:pt x="20" y="3"/>
                  <a:pt x="20" y="3"/>
                  <a:pt x="20" y="3"/>
                </a:cubicBezTo>
                <a:cubicBezTo>
                  <a:pt x="20" y="1"/>
                  <a:pt x="19" y="0"/>
                  <a:pt x="18" y="0"/>
                </a:cubicBezTo>
                <a:cubicBezTo>
                  <a:pt x="17" y="0"/>
                  <a:pt x="16" y="1"/>
                  <a:pt x="16" y="3"/>
                </a:cubicBezTo>
                <a:cubicBezTo>
                  <a:pt x="16" y="152"/>
                  <a:pt x="16" y="152"/>
                  <a:pt x="16" y="152"/>
                </a:cubicBezTo>
                <a:cubicBezTo>
                  <a:pt x="7" y="154"/>
                  <a:pt x="0" y="161"/>
                  <a:pt x="0" y="170"/>
                </a:cubicBezTo>
                <a:cubicBezTo>
                  <a:pt x="0" y="180"/>
                  <a:pt x="8" y="188"/>
                  <a:pt x="18" y="188"/>
                </a:cubicBezTo>
                <a:cubicBezTo>
                  <a:pt x="28" y="188"/>
                  <a:pt x="36" y="180"/>
                  <a:pt x="36" y="170"/>
                </a:cubicBezTo>
                <a:cubicBezTo>
                  <a:pt x="36" y="161"/>
                  <a:pt x="29" y="154"/>
                  <a:pt x="20" y="152"/>
                </a:cubicBezTo>
                <a:close/>
              </a:path>
            </a:pathLst>
          </a:custGeom>
          <a:solidFill>
            <a:srgbClr val="79797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53">
            <a:extLst>
              <a:ext uri="{FF2B5EF4-FFF2-40B4-BE49-F238E27FC236}">
                <a16:creationId xmlns:a16="http://schemas.microsoft.com/office/drawing/2014/main" id="{E233D042-F56F-472F-9054-D2A217072612}"/>
              </a:ext>
            </a:extLst>
          </p:cNvPr>
          <p:cNvSpPr>
            <a:spLocks/>
          </p:cNvSpPr>
          <p:nvPr/>
        </p:nvSpPr>
        <p:spPr bwMode="auto">
          <a:xfrm>
            <a:off x="7884268" y="4482277"/>
            <a:ext cx="134938" cy="704850"/>
          </a:xfrm>
          <a:custGeom>
            <a:avLst/>
            <a:gdLst/>
            <a:ahLst/>
            <a:cxnLst>
              <a:cxn ang="0">
                <a:pos x="20" y="152"/>
              </a:cxn>
              <a:cxn ang="0">
                <a:pos x="20" y="3"/>
              </a:cxn>
              <a:cxn ang="0">
                <a:pos x="18" y="0"/>
              </a:cxn>
              <a:cxn ang="0">
                <a:pos x="16" y="3"/>
              </a:cxn>
              <a:cxn ang="0">
                <a:pos x="16" y="152"/>
              </a:cxn>
              <a:cxn ang="0">
                <a:pos x="0" y="170"/>
              </a:cxn>
              <a:cxn ang="0">
                <a:pos x="18" y="188"/>
              </a:cxn>
              <a:cxn ang="0">
                <a:pos x="36" y="170"/>
              </a:cxn>
              <a:cxn ang="0">
                <a:pos x="20" y="152"/>
              </a:cxn>
            </a:cxnLst>
            <a:rect l="0" t="0" r="r" b="b"/>
            <a:pathLst>
              <a:path w="36" h="188">
                <a:moveTo>
                  <a:pt x="20" y="152"/>
                </a:moveTo>
                <a:cubicBezTo>
                  <a:pt x="20" y="3"/>
                  <a:pt x="20" y="3"/>
                  <a:pt x="20" y="3"/>
                </a:cubicBezTo>
                <a:cubicBezTo>
                  <a:pt x="20" y="1"/>
                  <a:pt x="19" y="0"/>
                  <a:pt x="18" y="0"/>
                </a:cubicBezTo>
                <a:cubicBezTo>
                  <a:pt x="17" y="0"/>
                  <a:pt x="16" y="1"/>
                  <a:pt x="16" y="3"/>
                </a:cubicBezTo>
                <a:cubicBezTo>
                  <a:pt x="16" y="152"/>
                  <a:pt x="16" y="152"/>
                  <a:pt x="16" y="152"/>
                </a:cubicBezTo>
                <a:cubicBezTo>
                  <a:pt x="7" y="154"/>
                  <a:pt x="0" y="161"/>
                  <a:pt x="0" y="170"/>
                </a:cubicBezTo>
                <a:cubicBezTo>
                  <a:pt x="0" y="180"/>
                  <a:pt x="8" y="188"/>
                  <a:pt x="18" y="188"/>
                </a:cubicBezTo>
                <a:cubicBezTo>
                  <a:pt x="28" y="188"/>
                  <a:pt x="36" y="180"/>
                  <a:pt x="36" y="170"/>
                </a:cubicBezTo>
                <a:cubicBezTo>
                  <a:pt x="36" y="161"/>
                  <a:pt x="29" y="154"/>
                  <a:pt x="20" y="152"/>
                </a:cubicBezTo>
                <a:close/>
              </a:path>
            </a:pathLst>
          </a:custGeom>
          <a:solidFill>
            <a:srgbClr val="79797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Freeform 55">
            <a:extLst>
              <a:ext uri="{FF2B5EF4-FFF2-40B4-BE49-F238E27FC236}">
                <a16:creationId xmlns:a16="http://schemas.microsoft.com/office/drawing/2014/main" id="{C10D3328-70F8-42CE-979C-C329FF9F9A29}"/>
              </a:ext>
            </a:extLst>
          </p:cNvPr>
          <p:cNvSpPr>
            <a:spLocks/>
          </p:cNvSpPr>
          <p:nvPr/>
        </p:nvSpPr>
        <p:spPr bwMode="auto">
          <a:xfrm>
            <a:off x="5849093" y="2051814"/>
            <a:ext cx="134938" cy="704850"/>
          </a:xfrm>
          <a:custGeom>
            <a:avLst/>
            <a:gdLst/>
            <a:ahLst/>
            <a:cxnLst>
              <a:cxn ang="0">
                <a:pos x="18" y="0"/>
              </a:cxn>
              <a:cxn ang="0">
                <a:pos x="0" y="18"/>
              </a:cxn>
              <a:cxn ang="0">
                <a:pos x="16" y="36"/>
              </a:cxn>
              <a:cxn ang="0">
                <a:pos x="16" y="186"/>
              </a:cxn>
              <a:cxn ang="0">
                <a:pos x="18" y="188"/>
              </a:cxn>
              <a:cxn ang="0">
                <a:pos x="20" y="186"/>
              </a:cxn>
              <a:cxn ang="0">
                <a:pos x="20" y="36"/>
              </a:cxn>
              <a:cxn ang="0">
                <a:pos x="36" y="18"/>
              </a:cxn>
              <a:cxn ang="0">
                <a:pos x="18" y="0"/>
              </a:cxn>
            </a:cxnLst>
            <a:rect l="0" t="0" r="r" b="b"/>
            <a:pathLst>
              <a:path w="36" h="188">
                <a:moveTo>
                  <a:pt x="18" y="0"/>
                </a:moveTo>
                <a:cubicBezTo>
                  <a:pt x="8" y="0"/>
                  <a:pt x="0" y="8"/>
                  <a:pt x="0" y="18"/>
                </a:cubicBezTo>
                <a:cubicBezTo>
                  <a:pt x="0" y="27"/>
                  <a:pt x="7" y="35"/>
                  <a:pt x="16" y="36"/>
                </a:cubicBezTo>
                <a:cubicBezTo>
                  <a:pt x="16" y="186"/>
                  <a:pt x="16" y="186"/>
                  <a:pt x="16" y="186"/>
                </a:cubicBezTo>
                <a:cubicBezTo>
                  <a:pt x="16" y="187"/>
                  <a:pt x="17" y="188"/>
                  <a:pt x="18" y="188"/>
                </a:cubicBezTo>
                <a:cubicBezTo>
                  <a:pt x="19" y="188"/>
                  <a:pt x="20" y="187"/>
                  <a:pt x="20" y="186"/>
                </a:cubicBezTo>
                <a:cubicBezTo>
                  <a:pt x="20" y="36"/>
                  <a:pt x="20" y="36"/>
                  <a:pt x="20" y="36"/>
                </a:cubicBezTo>
                <a:cubicBezTo>
                  <a:pt x="29" y="35"/>
                  <a:pt x="36" y="27"/>
                  <a:pt x="36" y="18"/>
                </a:cubicBezTo>
                <a:cubicBezTo>
                  <a:pt x="36" y="8"/>
                  <a:pt x="28" y="0"/>
                  <a:pt x="18" y="0"/>
                </a:cubicBezTo>
                <a:close/>
              </a:path>
            </a:pathLst>
          </a:custGeom>
          <a:solidFill>
            <a:srgbClr val="79797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59">
            <a:extLst>
              <a:ext uri="{FF2B5EF4-FFF2-40B4-BE49-F238E27FC236}">
                <a16:creationId xmlns:a16="http://schemas.microsoft.com/office/drawing/2014/main" id="{CBB9B085-F25E-4DC3-A432-A3B86BE5813D}"/>
              </a:ext>
            </a:extLst>
          </p:cNvPr>
          <p:cNvSpPr>
            <a:spLocks noEditPoints="1"/>
          </p:cNvSpPr>
          <p:nvPr/>
        </p:nvSpPr>
        <p:spPr bwMode="auto">
          <a:xfrm>
            <a:off x="5615730" y="3375789"/>
            <a:ext cx="600075" cy="544513"/>
          </a:xfrm>
          <a:custGeom>
            <a:avLst/>
            <a:gdLst/>
            <a:ahLst/>
            <a:cxnLst>
              <a:cxn ang="0">
                <a:pos x="138" y="0"/>
              </a:cxn>
              <a:cxn ang="0">
                <a:pos x="22" y="0"/>
              </a:cxn>
              <a:cxn ang="0">
                <a:pos x="0" y="22"/>
              </a:cxn>
              <a:cxn ang="0">
                <a:pos x="0" y="96"/>
              </a:cxn>
              <a:cxn ang="0">
                <a:pos x="22" y="118"/>
              </a:cxn>
              <a:cxn ang="0">
                <a:pos x="97" y="118"/>
              </a:cxn>
              <a:cxn ang="0">
                <a:pos x="137" y="144"/>
              </a:cxn>
              <a:cxn ang="0">
                <a:pos x="139" y="145"/>
              </a:cxn>
              <a:cxn ang="0">
                <a:pos x="141" y="144"/>
              </a:cxn>
              <a:cxn ang="0">
                <a:pos x="143" y="141"/>
              </a:cxn>
              <a:cxn ang="0">
                <a:pos x="143" y="116"/>
              </a:cxn>
              <a:cxn ang="0">
                <a:pos x="160" y="96"/>
              </a:cxn>
              <a:cxn ang="0">
                <a:pos x="160" y="22"/>
              </a:cxn>
              <a:cxn ang="0">
                <a:pos x="138" y="0"/>
              </a:cxn>
              <a:cxn ang="0">
                <a:pos x="99" y="87"/>
              </a:cxn>
              <a:cxn ang="0">
                <a:pos x="31" y="87"/>
              </a:cxn>
              <a:cxn ang="0">
                <a:pos x="22" y="78"/>
              </a:cxn>
              <a:cxn ang="0">
                <a:pos x="31" y="69"/>
              </a:cxn>
              <a:cxn ang="0">
                <a:pos x="99" y="69"/>
              </a:cxn>
              <a:cxn ang="0">
                <a:pos x="107" y="78"/>
              </a:cxn>
              <a:cxn ang="0">
                <a:pos x="99" y="87"/>
              </a:cxn>
              <a:cxn ang="0">
                <a:pos x="129" y="51"/>
              </a:cxn>
              <a:cxn ang="0">
                <a:pos x="31" y="51"/>
              </a:cxn>
              <a:cxn ang="0">
                <a:pos x="22" y="42"/>
              </a:cxn>
              <a:cxn ang="0">
                <a:pos x="31" y="34"/>
              </a:cxn>
              <a:cxn ang="0">
                <a:pos x="129" y="34"/>
              </a:cxn>
              <a:cxn ang="0">
                <a:pos x="138" y="42"/>
              </a:cxn>
              <a:cxn ang="0">
                <a:pos x="129" y="51"/>
              </a:cxn>
            </a:cxnLst>
            <a:rect l="0" t="0" r="r" b="b"/>
            <a:pathLst>
              <a:path w="160" h="145">
                <a:moveTo>
                  <a:pt x="138" y="0"/>
                </a:move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10"/>
                  <a:pt x="0" y="22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108"/>
                  <a:pt x="10" y="118"/>
                  <a:pt x="22" y="118"/>
                </a:cubicBezTo>
                <a:cubicBezTo>
                  <a:pt x="97" y="118"/>
                  <a:pt x="97" y="118"/>
                  <a:pt x="97" y="118"/>
                </a:cubicBezTo>
                <a:cubicBezTo>
                  <a:pt x="137" y="144"/>
                  <a:pt x="137" y="144"/>
                  <a:pt x="137" y="144"/>
                </a:cubicBezTo>
                <a:cubicBezTo>
                  <a:pt x="137" y="145"/>
                  <a:pt x="138" y="145"/>
                  <a:pt x="139" y="145"/>
                </a:cubicBezTo>
                <a:cubicBezTo>
                  <a:pt x="140" y="145"/>
                  <a:pt x="140" y="145"/>
                  <a:pt x="141" y="144"/>
                </a:cubicBezTo>
                <a:cubicBezTo>
                  <a:pt x="142" y="144"/>
                  <a:pt x="143" y="142"/>
                  <a:pt x="143" y="141"/>
                </a:cubicBezTo>
                <a:cubicBezTo>
                  <a:pt x="143" y="116"/>
                  <a:pt x="143" y="116"/>
                  <a:pt x="143" y="116"/>
                </a:cubicBezTo>
                <a:cubicBezTo>
                  <a:pt x="151" y="113"/>
                  <a:pt x="160" y="106"/>
                  <a:pt x="160" y="96"/>
                </a:cubicBezTo>
                <a:cubicBezTo>
                  <a:pt x="160" y="22"/>
                  <a:pt x="160" y="22"/>
                  <a:pt x="160" y="22"/>
                </a:cubicBezTo>
                <a:cubicBezTo>
                  <a:pt x="160" y="10"/>
                  <a:pt x="150" y="0"/>
                  <a:pt x="138" y="0"/>
                </a:cubicBezTo>
                <a:close/>
                <a:moveTo>
                  <a:pt x="99" y="87"/>
                </a:moveTo>
                <a:cubicBezTo>
                  <a:pt x="31" y="87"/>
                  <a:pt x="31" y="87"/>
                  <a:pt x="31" y="87"/>
                </a:cubicBezTo>
                <a:cubicBezTo>
                  <a:pt x="26" y="87"/>
                  <a:pt x="22" y="83"/>
                  <a:pt x="22" y="78"/>
                </a:cubicBezTo>
                <a:cubicBezTo>
                  <a:pt x="22" y="73"/>
                  <a:pt x="26" y="69"/>
                  <a:pt x="31" y="69"/>
                </a:cubicBezTo>
                <a:cubicBezTo>
                  <a:pt x="99" y="69"/>
                  <a:pt x="99" y="69"/>
                  <a:pt x="99" y="69"/>
                </a:cubicBezTo>
                <a:cubicBezTo>
                  <a:pt x="104" y="69"/>
                  <a:pt x="107" y="73"/>
                  <a:pt x="107" y="78"/>
                </a:cubicBezTo>
                <a:cubicBezTo>
                  <a:pt x="107" y="83"/>
                  <a:pt x="104" y="87"/>
                  <a:pt x="99" y="87"/>
                </a:cubicBezTo>
                <a:close/>
                <a:moveTo>
                  <a:pt x="129" y="51"/>
                </a:moveTo>
                <a:cubicBezTo>
                  <a:pt x="31" y="51"/>
                  <a:pt x="31" y="51"/>
                  <a:pt x="31" y="51"/>
                </a:cubicBezTo>
                <a:cubicBezTo>
                  <a:pt x="26" y="51"/>
                  <a:pt x="22" y="47"/>
                  <a:pt x="22" y="42"/>
                </a:cubicBezTo>
                <a:cubicBezTo>
                  <a:pt x="22" y="38"/>
                  <a:pt x="26" y="34"/>
                  <a:pt x="31" y="34"/>
                </a:cubicBezTo>
                <a:cubicBezTo>
                  <a:pt x="129" y="34"/>
                  <a:pt x="129" y="34"/>
                  <a:pt x="129" y="34"/>
                </a:cubicBezTo>
                <a:cubicBezTo>
                  <a:pt x="134" y="34"/>
                  <a:pt x="138" y="38"/>
                  <a:pt x="138" y="42"/>
                </a:cubicBezTo>
                <a:cubicBezTo>
                  <a:pt x="138" y="47"/>
                  <a:pt x="134" y="51"/>
                  <a:pt x="129" y="5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60">
            <a:extLst>
              <a:ext uri="{FF2B5EF4-FFF2-40B4-BE49-F238E27FC236}">
                <a16:creationId xmlns:a16="http://schemas.microsoft.com/office/drawing/2014/main" id="{97C6C216-453D-487A-B91D-5ED39B6C0AD6}"/>
              </a:ext>
            </a:extLst>
          </p:cNvPr>
          <p:cNvSpPr>
            <a:spLocks noEditPoints="1"/>
          </p:cNvSpPr>
          <p:nvPr/>
        </p:nvSpPr>
        <p:spPr bwMode="auto">
          <a:xfrm>
            <a:off x="7614393" y="3271014"/>
            <a:ext cx="674688" cy="674688"/>
          </a:xfrm>
          <a:custGeom>
            <a:avLst/>
            <a:gdLst/>
            <a:ahLst/>
            <a:cxnLst>
              <a:cxn ang="0">
                <a:pos x="154" y="70"/>
              </a:cxn>
              <a:cxn ang="0">
                <a:pos x="149" y="59"/>
              </a:cxn>
              <a:cxn ang="0">
                <a:pos x="164" y="40"/>
              </a:cxn>
              <a:cxn ang="0">
                <a:pos x="146" y="19"/>
              </a:cxn>
              <a:cxn ang="0">
                <a:pos x="121" y="31"/>
              </a:cxn>
              <a:cxn ang="0">
                <a:pos x="110" y="26"/>
              </a:cxn>
              <a:cxn ang="0">
                <a:pos x="101" y="0"/>
              </a:cxn>
              <a:cxn ang="0">
                <a:pos x="70" y="9"/>
              </a:cxn>
              <a:cxn ang="0">
                <a:pos x="66" y="32"/>
              </a:cxn>
              <a:cxn ang="0">
                <a:pos x="47" y="19"/>
              </a:cxn>
              <a:cxn ang="0">
                <a:pos x="19" y="34"/>
              </a:cxn>
              <a:cxn ang="0">
                <a:pos x="19" y="47"/>
              </a:cxn>
              <a:cxn ang="0">
                <a:pos x="32" y="66"/>
              </a:cxn>
              <a:cxn ang="0">
                <a:pos x="9" y="70"/>
              </a:cxn>
              <a:cxn ang="0">
                <a:pos x="0" y="101"/>
              </a:cxn>
              <a:cxn ang="0">
                <a:pos x="26" y="110"/>
              </a:cxn>
              <a:cxn ang="0">
                <a:pos x="31" y="121"/>
              </a:cxn>
              <a:cxn ang="0">
                <a:pos x="16" y="139"/>
              </a:cxn>
              <a:cxn ang="0">
                <a:pos x="34" y="161"/>
              </a:cxn>
              <a:cxn ang="0">
                <a:pos x="59" y="149"/>
              </a:cxn>
              <a:cxn ang="0">
                <a:pos x="70" y="154"/>
              </a:cxn>
              <a:cxn ang="0">
                <a:pos x="79" y="180"/>
              </a:cxn>
              <a:cxn ang="0">
                <a:pos x="110" y="171"/>
              </a:cxn>
              <a:cxn ang="0">
                <a:pos x="114" y="148"/>
              </a:cxn>
              <a:cxn ang="0">
                <a:pos x="133" y="161"/>
              </a:cxn>
              <a:cxn ang="0">
                <a:pos x="161" y="146"/>
              </a:cxn>
              <a:cxn ang="0">
                <a:pos x="161" y="133"/>
              </a:cxn>
              <a:cxn ang="0">
                <a:pos x="148" y="114"/>
              </a:cxn>
              <a:cxn ang="0">
                <a:pos x="171" y="110"/>
              </a:cxn>
              <a:cxn ang="0">
                <a:pos x="180" y="79"/>
              </a:cxn>
              <a:cxn ang="0">
                <a:pos x="90" y="113"/>
              </a:cxn>
              <a:cxn ang="0">
                <a:pos x="90" y="67"/>
              </a:cxn>
              <a:cxn ang="0">
                <a:pos x="90" y="113"/>
              </a:cxn>
            </a:cxnLst>
            <a:rect l="0" t="0" r="r" b="b"/>
            <a:pathLst>
              <a:path w="180" h="180">
                <a:moveTo>
                  <a:pt x="171" y="70"/>
                </a:moveTo>
                <a:cubicBezTo>
                  <a:pt x="154" y="70"/>
                  <a:pt x="154" y="70"/>
                  <a:pt x="154" y="70"/>
                </a:cubicBezTo>
                <a:cubicBezTo>
                  <a:pt x="151" y="70"/>
                  <a:pt x="149" y="68"/>
                  <a:pt x="148" y="66"/>
                </a:cubicBezTo>
                <a:cubicBezTo>
                  <a:pt x="147" y="63"/>
                  <a:pt x="147" y="61"/>
                  <a:pt x="149" y="59"/>
                </a:cubicBezTo>
                <a:cubicBezTo>
                  <a:pt x="161" y="47"/>
                  <a:pt x="161" y="47"/>
                  <a:pt x="161" y="47"/>
                </a:cubicBezTo>
                <a:cubicBezTo>
                  <a:pt x="163" y="45"/>
                  <a:pt x="164" y="43"/>
                  <a:pt x="164" y="40"/>
                </a:cubicBezTo>
                <a:cubicBezTo>
                  <a:pt x="164" y="38"/>
                  <a:pt x="163" y="36"/>
                  <a:pt x="161" y="34"/>
                </a:cubicBezTo>
                <a:cubicBezTo>
                  <a:pt x="146" y="19"/>
                  <a:pt x="146" y="19"/>
                  <a:pt x="146" y="19"/>
                </a:cubicBezTo>
                <a:cubicBezTo>
                  <a:pt x="142" y="15"/>
                  <a:pt x="136" y="15"/>
                  <a:pt x="133" y="19"/>
                </a:cubicBezTo>
                <a:cubicBezTo>
                  <a:pt x="121" y="31"/>
                  <a:pt x="121" y="31"/>
                  <a:pt x="121" y="31"/>
                </a:cubicBezTo>
                <a:cubicBezTo>
                  <a:pt x="119" y="32"/>
                  <a:pt x="116" y="33"/>
                  <a:pt x="114" y="32"/>
                </a:cubicBezTo>
                <a:cubicBezTo>
                  <a:pt x="111" y="31"/>
                  <a:pt x="110" y="29"/>
                  <a:pt x="110" y="26"/>
                </a:cubicBezTo>
                <a:cubicBezTo>
                  <a:pt x="110" y="9"/>
                  <a:pt x="110" y="9"/>
                  <a:pt x="110" y="9"/>
                </a:cubicBezTo>
                <a:cubicBezTo>
                  <a:pt x="110" y="4"/>
                  <a:pt x="106" y="0"/>
                  <a:pt x="101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74" y="0"/>
                  <a:pt x="70" y="4"/>
                  <a:pt x="70" y="9"/>
                </a:cubicBezTo>
                <a:cubicBezTo>
                  <a:pt x="70" y="26"/>
                  <a:pt x="70" y="26"/>
                  <a:pt x="70" y="26"/>
                </a:cubicBezTo>
                <a:cubicBezTo>
                  <a:pt x="70" y="29"/>
                  <a:pt x="68" y="31"/>
                  <a:pt x="66" y="32"/>
                </a:cubicBezTo>
                <a:cubicBezTo>
                  <a:pt x="63" y="33"/>
                  <a:pt x="61" y="32"/>
                  <a:pt x="59" y="31"/>
                </a:cubicBezTo>
                <a:cubicBezTo>
                  <a:pt x="47" y="19"/>
                  <a:pt x="47" y="19"/>
                  <a:pt x="47" y="19"/>
                </a:cubicBezTo>
                <a:cubicBezTo>
                  <a:pt x="43" y="15"/>
                  <a:pt x="37" y="15"/>
                  <a:pt x="34" y="19"/>
                </a:cubicBezTo>
                <a:cubicBezTo>
                  <a:pt x="19" y="34"/>
                  <a:pt x="19" y="34"/>
                  <a:pt x="19" y="34"/>
                </a:cubicBezTo>
                <a:cubicBezTo>
                  <a:pt x="17" y="36"/>
                  <a:pt x="16" y="38"/>
                  <a:pt x="16" y="40"/>
                </a:cubicBezTo>
                <a:cubicBezTo>
                  <a:pt x="16" y="43"/>
                  <a:pt x="17" y="45"/>
                  <a:pt x="19" y="47"/>
                </a:cubicBezTo>
                <a:cubicBezTo>
                  <a:pt x="31" y="59"/>
                  <a:pt x="31" y="59"/>
                  <a:pt x="31" y="59"/>
                </a:cubicBezTo>
                <a:cubicBezTo>
                  <a:pt x="32" y="61"/>
                  <a:pt x="33" y="63"/>
                  <a:pt x="32" y="66"/>
                </a:cubicBezTo>
                <a:cubicBezTo>
                  <a:pt x="31" y="68"/>
                  <a:pt x="29" y="70"/>
                  <a:pt x="26" y="70"/>
                </a:cubicBezTo>
                <a:cubicBezTo>
                  <a:pt x="9" y="70"/>
                  <a:pt x="9" y="70"/>
                  <a:pt x="9" y="70"/>
                </a:cubicBezTo>
                <a:cubicBezTo>
                  <a:pt x="4" y="70"/>
                  <a:pt x="0" y="74"/>
                  <a:pt x="0" y="79"/>
                </a:cubicBezTo>
                <a:cubicBezTo>
                  <a:pt x="0" y="101"/>
                  <a:pt x="0" y="101"/>
                  <a:pt x="0" y="101"/>
                </a:cubicBezTo>
                <a:cubicBezTo>
                  <a:pt x="0" y="106"/>
                  <a:pt x="4" y="110"/>
                  <a:pt x="9" y="110"/>
                </a:cubicBezTo>
                <a:cubicBezTo>
                  <a:pt x="26" y="110"/>
                  <a:pt x="26" y="110"/>
                  <a:pt x="26" y="110"/>
                </a:cubicBezTo>
                <a:cubicBezTo>
                  <a:pt x="29" y="110"/>
                  <a:pt x="31" y="111"/>
                  <a:pt x="32" y="114"/>
                </a:cubicBezTo>
                <a:cubicBezTo>
                  <a:pt x="33" y="116"/>
                  <a:pt x="32" y="119"/>
                  <a:pt x="31" y="121"/>
                </a:cubicBezTo>
                <a:cubicBezTo>
                  <a:pt x="19" y="133"/>
                  <a:pt x="19" y="133"/>
                  <a:pt x="19" y="133"/>
                </a:cubicBezTo>
                <a:cubicBezTo>
                  <a:pt x="17" y="135"/>
                  <a:pt x="16" y="137"/>
                  <a:pt x="16" y="139"/>
                </a:cubicBezTo>
                <a:cubicBezTo>
                  <a:pt x="16" y="142"/>
                  <a:pt x="17" y="144"/>
                  <a:pt x="19" y="146"/>
                </a:cubicBezTo>
                <a:cubicBezTo>
                  <a:pt x="34" y="161"/>
                  <a:pt x="34" y="161"/>
                  <a:pt x="34" y="161"/>
                </a:cubicBezTo>
                <a:cubicBezTo>
                  <a:pt x="37" y="165"/>
                  <a:pt x="43" y="165"/>
                  <a:pt x="47" y="161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61" y="147"/>
                  <a:pt x="63" y="147"/>
                  <a:pt x="66" y="148"/>
                </a:cubicBezTo>
                <a:cubicBezTo>
                  <a:pt x="68" y="149"/>
                  <a:pt x="70" y="151"/>
                  <a:pt x="70" y="154"/>
                </a:cubicBezTo>
                <a:cubicBezTo>
                  <a:pt x="70" y="171"/>
                  <a:pt x="70" y="171"/>
                  <a:pt x="70" y="171"/>
                </a:cubicBezTo>
                <a:cubicBezTo>
                  <a:pt x="70" y="176"/>
                  <a:pt x="74" y="180"/>
                  <a:pt x="79" y="180"/>
                </a:cubicBezTo>
                <a:cubicBezTo>
                  <a:pt x="101" y="180"/>
                  <a:pt x="101" y="180"/>
                  <a:pt x="101" y="180"/>
                </a:cubicBezTo>
                <a:cubicBezTo>
                  <a:pt x="106" y="180"/>
                  <a:pt x="110" y="176"/>
                  <a:pt x="110" y="171"/>
                </a:cubicBezTo>
                <a:cubicBezTo>
                  <a:pt x="110" y="154"/>
                  <a:pt x="110" y="154"/>
                  <a:pt x="110" y="154"/>
                </a:cubicBezTo>
                <a:cubicBezTo>
                  <a:pt x="110" y="151"/>
                  <a:pt x="111" y="149"/>
                  <a:pt x="114" y="148"/>
                </a:cubicBezTo>
                <a:cubicBezTo>
                  <a:pt x="116" y="147"/>
                  <a:pt x="119" y="147"/>
                  <a:pt x="121" y="149"/>
                </a:cubicBezTo>
                <a:cubicBezTo>
                  <a:pt x="133" y="161"/>
                  <a:pt x="133" y="161"/>
                  <a:pt x="133" y="161"/>
                </a:cubicBezTo>
                <a:cubicBezTo>
                  <a:pt x="136" y="165"/>
                  <a:pt x="142" y="165"/>
                  <a:pt x="146" y="161"/>
                </a:cubicBezTo>
                <a:cubicBezTo>
                  <a:pt x="161" y="146"/>
                  <a:pt x="161" y="146"/>
                  <a:pt x="161" y="146"/>
                </a:cubicBezTo>
                <a:cubicBezTo>
                  <a:pt x="163" y="144"/>
                  <a:pt x="164" y="142"/>
                  <a:pt x="164" y="139"/>
                </a:cubicBezTo>
                <a:cubicBezTo>
                  <a:pt x="164" y="137"/>
                  <a:pt x="163" y="135"/>
                  <a:pt x="161" y="133"/>
                </a:cubicBezTo>
                <a:cubicBezTo>
                  <a:pt x="149" y="121"/>
                  <a:pt x="149" y="121"/>
                  <a:pt x="149" y="121"/>
                </a:cubicBezTo>
                <a:cubicBezTo>
                  <a:pt x="147" y="119"/>
                  <a:pt x="147" y="116"/>
                  <a:pt x="148" y="114"/>
                </a:cubicBezTo>
                <a:cubicBezTo>
                  <a:pt x="149" y="111"/>
                  <a:pt x="151" y="110"/>
                  <a:pt x="154" y="110"/>
                </a:cubicBezTo>
                <a:cubicBezTo>
                  <a:pt x="171" y="110"/>
                  <a:pt x="171" y="110"/>
                  <a:pt x="171" y="110"/>
                </a:cubicBezTo>
                <a:cubicBezTo>
                  <a:pt x="176" y="110"/>
                  <a:pt x="180" y="106"/>
                  <a:pt x="180" y="101"/>
                </a:cubicBezTo>
                <a:cubicBezTo>
                  <a:pt x="180" y="79"/>
                  <a:pt x="180" y="79"/>
                  <a:pt x="180" y="79"/>
                </a:cubicBezTo>
                <a:cubicBezTo>
                  <a:pt x="180" y="74"/>
                  <a:pt x="176" y="70"/>
                  <a:pt x="171" y="70"/>
                </a:cubicBezTo>
                <a:close/>
                <a:moveTo>
                  <a:pt x="90" y="113"/>
                </a:moveTo>
                <a:cubicBezTo>
                  <a:pt x="77" y="113"/>
                  <a:pt x="67" y="103"/>
                  <a:pt x="67" y="90"/>
                </a:cubicBezTo>
                <a:cubicBezTo>
                  <a:pt x="67" y="77"/>
                  <a:pt x="77" y="67"/>
                  <a:pt x="90" y="67"/>
                </a:cubicBezTo>
                <a:cubicBezTo>
                  <a:pt x="103" y="67"/>
                  <a:pt x="113" y="77"/>
                  <a:pt x="113" y="90"/>
                </a:cubicBezTo>
                <a:cubicBezTo>
                  <a:pt x="113" y="103"/>
                  <a:pt x="103" y="113"/>
                  <a:pt x="90" y="11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TextBox 19">
            <a:extLst>
              <a:ext uri="{FF2B5EF4-FFF2-40B4-BE49-F238E27FC236}">
                <a16:creationId xmlns:a16="http://schemas.microsoft.com/office/drawing/2014/main" id="{F8BF7142-09CA-4915-B181-7E7F1A934C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959" y="5266503"/>
            <a:ext cx="1735942" cy="925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96" tIns="46648" rIns="93296" bIns="46648" numCol="1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(Admin)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58号-创中黑" panose="000005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48" name="TextBox 19">
            <a:extLst>
              <a:ext uri="{FF2B5EF4-FFF2-40B4-BE49-F238E27FC236}">
                <a16:creationId xmlns:a16="http://schemas.microsoft.com/office/drawing/2014/main" id="{C3EAB8C2-7C91-40CE-8DDB-5E7463F139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4697" y="1138517"/>
            <a:ext cx="1784046" cy="925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96" tIns="46648" rIns="93296" bIns="46648" numCol="1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(User)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58号-创中黑" panose="000005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49" name="TextBox 19">
            <a:extLst>
              <a:ext uri="{FF2B5EF4-FFF2-40B4-BE49-F238E27FC236}">
                <a16:creationId xmlns:a16="http://schemas.microsoft.com/office/drawing/2014/main" id="{F0326318-18EE-4A04-85BE-7244A4ABFF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3854" y="5208965"/>
            <a:ext cx="1784046" cy="925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96" tIns="46648" rIns="93296" bIns="46648" numCol="1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58号-创中黑" panose="00000500000000000000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88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3" grpId="0" animBg="1"/>
      <p:bldP spid="37" grpId="0" animBg="1"/>
      <p:bldP spid="38" grpId="0" animBg="1"/>
      <p:bldP spid="40" grpId="0" animBg="1"/>
      <p:bldP spid="42" grpId="0" animBg="1"/>
      <p:bldP spid="45" grpId="0" animBg="1"/>
      <p:bldP spid="47" grpId="0"/>
      <p:bldP spid="48" grpId="0"/>
      <p:bldP spid="4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1522DA40-20F4-42B2-A7C5-321A15A07781}"/>
              </a:ext>
            </a:extLst>
          </p:cNvPr>
          <p:cNvSpPr/>
          <p:nvPr/>
        </p:nvSpPr>
        <p:spPr>
          <a:xfrm flipH="1">
            <a:off x="8325349" y="1"/>
            <a:ext cx="3866651" cy="3619499"/>
          </a:xfrm>
          <a:custGeom>
            <a:avLst/>
            <a:gdLst>
              <a:gd name="connsiteX0" fmla="*/ 0 w 4221877"/>
              <a:gd name="connsiteY0" fmla="*/ 0 h 3952019"/>
              <a:gd name="connsiteX1" fmla="*/ 4221877 w 4221877"/>
              <a:gd name="connsiteY1" fmla="*/ 0 h 3952019"/>
              <a:gd name="connsiteX2" fmla="*/ 4163765 w 4221877"/>
              <a:gd name="connsiteY2" fmla="*/ 203448 h 3952019"/>
              <a:gd name="connsiteX3" fmla="*/ 3448050 w 4221877"/>
              <a:gd name="connsiteY3" fmla="*/ 1619250 h 3952019"/>
              <a:gd name="connsiteX4" fmla="*/ 1866900 w 4221877"/>
              <a:gd name="connsiteY4" fmla="*/ 2362200 h 3952019"/>
              <a:gd name="connsiteX5" fmla="*/ 628650 w 4221877"/>
              <a:gd name="connsiteY5" fmla="*/ 3162300 h 3952019"/>
              <a:gd name="connsiteX6" fmla="*/ 51534 w 4221877"/>
              <a:gd name="connsiteY6" fmla="*/ 3881314 h 3952019"/>
              <a:gd name="connsiteX7" fmla="*/ 0 w 4221877"/>
              <a:gd name="connsiteY7" fmla="*/ 3952019 h 3952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1877" h="3952019">
                <a:moveTo>
                  <a:pt x="0" y="0"/>
                </a:moveTo>
                <a:lnTo>
                  <a:pt x="4221877" y="0"/>
                </a:lnTo>
                <a:lnTo>
                  <a:pt x="4163765" y="203448"/>
                </a:lnTo>
                <a:cubicBezTo>
                  <a:pt x="4006453" y="710208"/>
                  <a:pt x="3750469" y="1290638"/>
                  <a:pt x="3448050" y="1619250"/>
                </a:cubicBezTo>
                <a:cubicBezTo>
                  <a:pt x="3044825" y="2057400"/>
                  <a:pt x="2451100" y="2085975"/>
                  <a:pt x="1866900" y="2362200"/>
                </a:cubicBezTo>
                <a:cubicBezTo>
                  <a:pt x="1282700" y="2638425"/>
                  <a:pt x="1168400" y="2593975"/>
                  <a:pt x="628650" y="3162300"/>
                </a:cubicBezTo>
                <a:cubicBezTo>
                  <a:pt x="459978" y="3339902"/>
                  <a:pt x="262471" y="3594398"/>
                  <a:pt x="51534" y="3881314"/>
                </a:cubicBezTo>
                <a:lnTo>
                  <a:pt x="0" y="3952019"/>
                </a:lnTo>
                <a:close/>
              </a:path>
            </a:pathLst>
          </a:custGeom>
          <a:solidFill>
            <a:srgbClr val="37B5B5"/>
          </a:solidFill>
          <a:ln>
            <a:noFill/>
          </a:ln>
          <a:effectLst>
            <a:outerShdw sx="1000" sy="1000" algn="t" rotWithShape="0">
              <a:srgbClr val="FE9B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03958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9CE3EDD2-8F80-4510-A9EF-3D50B15F3D34}"/>
              </a:ext>
            </a:extLst>
          </p:cNvPr>
          <p:cNvSpPr/>
          <p:nvPr/>
        </p:nvSpPr>
        <p:spPr>
          <a:xfrm rot="16200000">
            <a:off x="-134929" y="2771052"/>
            <a:ext cx="4221877" cy="3952019"/>
          </a:xfrm>
          <a:custGeom>
            <a:avLst/>
            <a:gdLst>
              <a:gd name="connsiteX0" fmla="*/ 0 w 4221877"/>
              <a:gd name="connsiteY0" fmla="*/ 0 h 3952019"/>
              <a:gd name="connsiteX1" fmla="*/ 4221877 w 4221877"/>
              <a:gd name="connsiteY1" fmla="*/ 0 h 3952019"/>
              <a:gd name="connsiteX2" fmla="*/ 4163765 w 4221877"/>
              <a:gd name="connsiteY2" fmla="*/ 203448 h 3952019"/>
              <a:gd name="connsiteX3" fmla="*/ 3448050 w 4221877"/>
              <a:gd name="connsiteY3" fmla="*/ 1619250 h 3952019"/>
              <a:gd name="connsiteX4" fmla="*/ 1866900 w 4221877"/>
              <a:gd name="connsiteY4" fmla="*/ 2362200 h 3952019"/>
              <a:gd name="connsiteX5" fmla="*/ 628650 w 4221877"/>
              <a:gd name="connsiteY5" fmla="*/ 3162300 h 3952019"/>
              <a:gd name="connsiteX6" fmla="*/ 51534 w 4221877"/>
              <a:gd name="connsiteY6" fmla="*/ 3881314 h 3952019"/>
              <a:gd name="connsiteX7" fmla="*/ 0 w 4221877"/>
              <a:gd name="connsiteY7" fmla="*/ 3952019 h 3952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1877" h="3952019">
                <a:moveTo>
                  <a:pt x="0" y="0"/>
                </a:moveTo>
                <a:lnTo>
                  <a:pt x="4221877" y="0"/>
                </a:lnTo>
                <a:lnTo>
                  <a:pt x="4163765" y="203448"/>
                </a:lnTo>
                <a:cubicBezTo>
                  <a:pt x="4006453" y="710208"/>
                  <a:pt x="3750469" y="1290638"/>
                  <a:pt x="3448050" y="1619250"/>
                </a:cubicBezTo>
                <a:cubicBezTo>
                  <a:pt x="3044825" y="2057400"/>
                  <a:pt x="2451100" y="2085975"/>
                  <a:pt x="1866900" y="2362200"/>
                </a:cubicBezTo>
                <a:cubicBezTo>
                  <a:pt x="1282700" y="2638425"/>
                  <a:pt x="1168400" y="2593975"/>
                  <a:pt x="628650" y="3162300"/>
                </a:cubicBezTo>
                <a:cubicBezTo>
                  <a:pt x="459978" y="3339902"/>
                  <a:pt x="262471" y="3594398"/>
                  <a:pt x="51534" y="3881314"/>
                </a:cubicBezTo>
                <a:lnTo>
                  <a:pt x="0" y="3952019"/>
                </a:lnTo>
                <a:close/>
              </a:path>
            </a:pathLst>
          </a:custGeom>
          <a:solidFill>
            <a:srgbClr val="37B5B5"/>
          </a:solidFill>
          <a:ln>
            <a:noFill/>
          </a:ln>
          <a:effectLst>
            <a:outerShdw sx="1000" sy="1000" algn="t" rotWithShape="0">
              <a:srgbClr val="FE9B3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03958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B433672-E22D-4663-B38E-6EB46896DA8B}"/>
              </a:ext>
            </a:extLst>
          </p:cNvPr>
          <p:cNvSpPr/>
          <p:nvPr/>
        </p:nvSpPr>
        <p:spPr>
          <a:xfrm>
            <a:off x="585483" y="506365"/>
            <a:ext cx="11095418" cy="5654474"/>
          </a:xfrm>
          <a:prstGeom prst="roundRect">
            <a:avLst>
              <a:gd name="adj" fmla="val 3550"/>
            </a:avLst>
          </a:prstGeom>
          <a:gradFill flip="none" rotWithShape="1">
            <a:gsLst>
              <a:gs pos="100000">
                <a:schemeClr val="bg1"/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outerShdw blurRad="508000" dist="63500" dir="5400000" algn="t" rotWithShape="0">
              <a:srgbClr val="2E655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03958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D3409FB0-D34A-445E-9351-F056632CC57A}"/>
              </a:ext>
            </a:extLst>
          </p:cNvPr>
          <p:cNvSpPr/>
          <p:nvPr/>
        </p:nvSpPr>
        <p:spPr>
          <a:xfrm>
            <a:off x="585483" y="6057900"/>
            <a:ext cx="11095418" cy="205878"/>
          </a:xfrm>
          <a:custGeom>
            <a:avLst/>
            <a:gdLst>
              <a:gd name="connsiteX0" fmla="*/ 0 w 11095418"/>
              <a:gd name="connsiteY0" fmla="*/ 0 h 205878"/>
              <a:gd name="connsiteX1" fmla="*/ 11095418 w 11095418"/>
              <a:gd name="connsiteY1" fmla="*/ 0 h 205878"/>
              <a:gd name="connsiteX2" fmla="*/ 11095418 w 11095418"/>
              <a:gd name="connsiteY2" fmla="*/ 5144 h 205878"/>
              <a:gd name="connsiteX3" fmla="*/ 10894684 w 11095418"/>
              <a:gd name="connsiteY3" fmla="*/ 205878 h 205878"/>
              <a:gd name="connsiteX4" fmla="*/ 200734 w 11095418"/>
              <a:gd name="connsiteY4" fmla="*/ 205878 h 205878"/>
              <a:gd name="connsiteX5" fmla="*/ 0 w 11095418"/>
              <a:gd name="connsiteY5" fmla="*/ 5144 h 205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95418" h="205878">
                <a:moveTo>
                  <a:pt x="0" y="0"/>
                </a:moveTo>
                <a:lnTo>
                  <a:pt x="11095418" y="0"/>
                </a:lnTo>
                <a:lnTo>
                  <a:pt x="11095418" y="5144"/>
                </a:lnTo>
                <a:cubicBezTo>
                  <a:pt x="11095418" y="116006"/>
                  <a:pt x="11005546" y="205878"/>
                  <a:pt x="10894684" y="205878"/>
                </a:cubicBezTo>
                <a:lnTo>
                  <a:pt x="200734" y="205878"/>
                </a:lnTo>
                <a:cubicBezTo>
                  <a:pt x="89872" y="205878"/>
                  <a:pt x="0" y="116006"/>
                  <a:pt x="0" y="5144"/>
                </a:cubicBezTo>
                <a:close/>
              </a:path>
            </a:pathLst>
          </a:custGeom>
          <a:solidFill>
            <a:srgbClr val="37B5B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03958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23FA5D00-C6C1-4A78-8322-A1A78A01FBC0}"/>
              </a:ext>
            </a:extLst>
          </p:cNvPr>
          <p:cNvSpPr/>
          <p:nvPr/>
        </p:nvSpPr>
        <p:spPr>
          <a:xfrm flipH="1">
            <a:off x="591334" y="1047085"/>
            <a:ext cx="4625711" cy="5136366"/>
          </a:xfrm>
          <a:custGeom>
            <a:avLst/>
            <a:gdLst>
              <a:gd name="connsiteX0" fmla="*/ 2347445 w 4431371"/>
              <a:gd name="connsiteY0" fmla="*/ 1508 h 4920571"/>
              <a:gd name="connsiteX1" fmla="*/ 3923907 w 4431371"/>
              <a:gd name="connsiteY1" fmla="*/ 722735 h 4920571"/>
              <a:gd name="connsiteX2" fmla="*/ 4431371 w 4431371"/>
              <a:gd name="connsiteY2" fmla="*/ 1268525 h 4920571"/>
              <a:gd name="connsiteX3" fmla="*/ 4431371 w 4431371"/>
              <a:gd name="connsiteY3" fmla="*/ 4719837 h 4920571"/>
              <a:gd name="connsiteX4" fmla="*/ 4230637 w 4431371"/>
              <a:gd name="connsiteY4" fmla="*/ 4920571 h 4920571"/>
              <a:gd name="connsiteX5" fmla="*/ 1641231 w 4431371"/>
              <a:gd name="connsiteY5" fmla="*/ 4920571 h 4920571"/>
              <a:gd name="connsiteX6" fmla="*/ 606250 w 4431371"/>
              <a:gd name="connsiteY6" fmla="*/ 3807423 h 4920571"/>
              <a:gd name="connsiteX7" fmla="*/ 722734 w 4431371"/>
              <a:gd name="connsiteY7" fmla="*/ 606250 h 4920571"/>
              <a:gd name="connsiteX8" fmla="*/ 2347445 w 4431371"/>
              <a:gd name="connsiteY8" fmla="*/ 1508 h 4920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31371" h="4920571">
                <a:moveTo>
                  <a:pt x="2347445" y="1508"/>
                </a:moveTo>
                <a:cubicBezTo>
                  <a:pt x="2926744" y="22588"/>
                  <a:pt x="3498000" y="264662"/>
                  <a:pt x="3923907" y="722735"/>
                </a:cubicBezTo>
                <a:lnTo>
                  <a:pt x="4431371" y="1268525"/>
                </a:lnTo>
                <a:lnTo>
                  <a:pt x="4431371" y="4719837"/>
                </a:lnTo>
                <a:cubicBezTo>
                  <a:pt x="4431371" y="4830699"/>
                  <a:pt x="4341499" y="4920571"/>
                  <a:pt x="4230637" y="4920571"/>
                </a:cubicBezTo>
                <a:lnTo>
                  <a:pt x="1641231" y="4920571"/>
                </a:lnTo>
                <a:lnTo>
                  <a:pt x="606250" y="3807423"/>
                </a:lnTo>
                <a:cubicBezTo>
                  <a:pt x="-245563" y="2891277"/>
                  <a:pt x="-193411" y="1458063"/>
                  <a:pt x="722734" y="606250"/>
                </a:cubicBezTo>
                <a:cubicBezTo>
                  <a:pt x="1180807" y="180344"/>
                  <a:pt x="1768147" y="-19572"/>
                  <a:pt x="2347445" y="1508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8AA65D6-71DD-4AF6-B3BD-A3C92153ADB1}"/>
              </a:ext>
            </a:extLst>
          </p:cNvPr>
          <p:cNvSpPr/>
          <p:nvPr/>
        </p:nvSpPr>
        <p:spPr>
          <a:xfrm>
            <a:off x="5242360" y="4609889"/>
            <a:ext cx="1015624" cy="1015624"/>
          </a:xfrm>
          <a:prstGeom prst="ellipse">
            <a:avLst/>
          </a:prstGeom>
          <a:solidFill>
            <a:srgbClr val="2E655F">
              <a:alpha val="1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8858A8FB-B420-4ACD-9E13-85A830374029}"/>
              </a:ext>
            </a:extLst>
          </p:cNvPr>
          <p:cNvSpPr/>
          <p:nvPr/>
        </p:nvSpPr>
        <p:spPr>
          <a:xfrm>
            <a:off x="5618566" y="1682809"/>
            <a:ext cx="470993" cy="470993"/>
          </a:xfrm>
          <a:prstGeom prst="ellipse">
            <a:avLst/>
          </a:prstGeom>
          <a:solidFill>
            <a:srgbClr val="2E655F">
              <a:alpha val="1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23A914F-1807-47E1-A3FD-FFB18A16F678}"/>
              </a:ext>
            </a:extLst>
          </p:cNvPr>
          <p:cNvSpPr txBox="1"/>
          <p:nvPr/>
        </p:nvSpPr>
        <p:spPr>
          <a:xfrm>
            <a:off x="4933547" y="1460142"/>
            <a:ext cx="6571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30875" algn="r"/>
              </a:tabLst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2: </a:t>
            </a:r>
            <a:r>
              <a:rPr 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 TÍCH VÀ THIẾT KẾ HỆ THỐNG</a:t>
            </a:r>
            <a:endParaRPr kumimoji="0" lang="en-US" altLang="en-US" sz="3200" b="1" i="0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88F44B0-4B76-4457-AE82-B95FB930BC53}"/>
              </a:ext>
            </a:extLst>
          </p:cNvPr>
          <p:cNvSpPr txBox="1"/>
          <p:nvPr/>
        </p:nvSpPr>
        <p:spPr>
          <a:xfrm>
            <a:off x="5557077" y="2638334"/>
            <a:ext cx="4731151" cy="195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26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75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7" grpId="0" animBg="1"/>
      <p:bldP spid="8" grpId="0" animBg="1"/>
      <p:bldP spid="9" grpId="0" animBg="1"/>
      <p:bldP spid="16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>
            <a:extLst>
              <a:ext uri="{FF2B5EF4-FFF2-40B4-BE49-F238E27FC236}">
                <a16:creationId xmlns:a16="http://schemas.microsoft.com/office/drawing/2014/main" id="{499BAD50-20B3-4155-9072-6FCBFE81FF1E}"/>
              </a:ext>
            </a:extLst>
          </p:cNvPr>
          <p:cNvSpPr txBox="1"/>
          <p:nvPr/>
        </p:nvSpPr>
        <p:spPr>
          <a:xfrm>
            <a:off x="928259" y="161674"/>
            <a:ext cx="6723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D83CFBB1-58DA-48F4-8BB5-2C7A2BF58632}"/>
              </a:ext>
            </a:extLst>
          </p:cNvPr>
          <p:cNvSpPr/>
          <p:nvPr/>
        </p:nvSpPr>
        <p:spPr>
          <a:xfrm flipH="1" flipV="1">
            <a:off x="-1" y="0"/>
            <a:ext cx="839755" cy="746449"/>
          </a:xfrm>
          <a:custGeom>
            <a:avLst/>
            <a:gdLst>
              <a:gd name="connsiteX0" fmla="*/ 2347445 w 4431371"/>
              <a:gd name="connsiteY0" fmla="*/ 1508 h 4920571"/>
              <a:gd name="connsiteX1" fmla="*/ 3923907 w 4431371"/>
              <a:gd name="connsiteY1" fmla="*/ 722735 h 4920571"/>
              <a:gd name="connsiteX2" fmla="*/ 4431371 w 4431371"/>
              <a:gd name="connsiteY2" fmla="*/ 1268525 h 4920571"/>
              <a:gd name="connsiteX3" fmla="*/ 4431371 w 4431371"/>
              <a:gd name="connsiteY3" fmla="*/ 4719837 h 4920571"/>
              <a:gd name="connsiteX4" fmla="*/ 4230637 w 4431371"/>
              <a:gd name="connsiteY4" fmla="*/ 4920571 h 4920571"/>
              <a:gd name="connsiteX5" fmla="*/ 1641231 w 4431371"/>
              <a:gd name="connsiteY5" fmla="*/ 4920571 h 4920571"/>
              <a:gd name="connsiteX6" fmla="*/ 606250 w 4431371"/>
              <a:gd name="connsiteY6" fmla="*/ 3807423 h 4920571"/>
              <a:gd name="connsiteX7" fmla="*/ 722734 w 4431371"/>
              <a:gd name="connsiteY7" fmla="*/ 606250 h 4920571"/>
              <a:gd name="connsiteX8" fmla="*/ 2347445 w 4431371"/>
              <a:gd name="connsiteY8" fmla="*/ 1508 h 4920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31371" h="4920571">
                <a:moveTo>
                  <a:pt x="2347445" y="1508"/>
                </a:moveTo>
                <a:cubicBezTo>
                  <a:pt x="2926744" y="22588"/>
                  <a:pt x="3498000" y="264662"/>
                  <a:pt x="3923907" y="722735"/>
                </a:cubicBezTo>
                <a:lnTo>
                  <a:pt x="4431371" y="1268525"/>
                </a:lnTo>
                <a:lnTo>
                  <a:pt x="4431371" y="4719837"/>
                </a:lnTo>
                <a:cubicBezTo>
                  <a:pt x="4431371" y="4830699"/>
                  <a:pt x="4341499" y="4920571"/>
                  <a:pt x="4230637" y="4920571"/>
                </a:cubicBezTo>
                <a:lnTo>
                  <a:pt x="1641231" y="4920571"/>
                </a:lnTo>
                <a:lnTo>
                  <a:pt x="606250" y="3807423"/>
                </a:lnTo>
                <a:cubicBezTo>
                  <a:pt x="-245563" y="2891277"/>
                  <a:pt x="-193411" y="1458063"/>
                  <a:pt x="722734" y="606250"/>
                </a:cubicBezTo>
                <a:cubicBezTo>
                  <a:pt x="1180807" y="180344"/>
                  <a:pt x="1768147" y="-19572"/>
                  <a:pt x="2347445" y="1508"/>
                </a:cubicBezTo>
                <a:close/>
              </a:path>
            </a:pathLst>
          </a:custGeom>
          <a:solidFill>
            <a:srgbClr val="37B5B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A5D0A3E-203B-43E5-A73A-D9BB1D00695A}"/>
              </a:ext>
            </a:extLst>
          </p:cNvPr>
          <p:cNvSpPr/>
          <p:nvPr/>
        </p:nvSpPr>
        <p:spPr>
          <a:xfrm>
            <a:off x="7417588" y="1208314"/>
            <a:ext cx="3835130" cy="4441371"/>
          </a:xfrm>
          <a:prstGeom prst="rect">
            <a:avLst/>
          </a:prstGeom>
          <a:solidFill>
            <a:srgbClr val="37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92D168-5EAA-4E7D-8A54-AF46CB377B14}"/>
              </a:ext>
            </a:extLst>
          </p:cNvPr>
          <p:cNvSpPr txBox="1"/>
          <p:nvPr/>
        </p:nvSpPr>
        <p:spPr>
          <a:xfrm>
            <a:off x="1163216" y="4415812"/>
            <a:ext cx="2736979" cy="12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字魂58号-创中黑" panose="000005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4B5F619-B532-4221-99E6-8C0DC3CD9B9D}"/>
              </a:ext>
            </a:extLst>
          </p:cNvPr>
          <p:cNvSpPr txBox="1"/>
          <p:nvPr/>
        </p:nvSpPr>
        <p:spPr>
          <a:xfrm>
            <a:off x="4290401" y="4415812"/>
            <a:ext cx="2736979" cy="12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ea typeface="Source Han Serif SC" panose="02020400000000000000"/>
                <a:cs typeface="Times New Roman" panose="02020603050405020304" pitchFamily="18" charset="0"/>
              </a:rPr>
              <a:t>2. </a:t>
            </a:r>
            <a:r>
              <a:rPr lang="en-US" sz="2400" b="1" dirty="0" err="1">
                <a:latin typeface="Times New Roman" panose="02020603050405020304" pitchFamily="18" charset="0"/>
                <a:ea typeface="Source Han Serif SC" panose="02020400000000000000"/>
                <a:cs typeface="Times New Roman" panose="02020603050405020304" pitchFamily="18" charset="0"/>
              </a:rPr>
              <a:t>Chức</a:t>
            </a:r>
            <a:r>
              <a:rPr lang="en-US" sz="2400" b="1" dirty="0">
                <a:latin typeface="Times New Roman" panose="02020603050405020304" pitchFamily="18" charset="0"/>
                <a:ea typeface="Source Han Serif SC" panose="0202040000000000000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Source Han Serif SC" panose="02020400000000000000"/>
                <a:cs typeface="Times New Roman" panose="02020603050405020304" pitchFamily="18" charset="0"/>
              </a:rPr>
              <a:t>năng</a:t>
            </a:r>
            <a:r>
              <a:rPr lang="en-US" sz="2400" b="1" dirty="0">
                <a:latin typeface="Times New Roman" panose="02020603050405020304" pitchFamily="18" charset="0"/>
                <a:ea typeface="Source Han Serif SC" panose="0202040000000000000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Source Han Serif SC" panose="02020400000000000000"/>
                <a:cs typeface="Times New Roman" panose="02020603050405020304" pitchFamily="18" charset="0"/>
              </a:rPr>
              <a:t>ứng</a:t>
            </a:r>
            <a:r>
              <a:rPr lang="en-US" sz="2400" b="1" dirty="0">
                <a:latin typeface="Times New Roman" panose="02020603050405020304" pitchFamily="18" charset="0"/>
                <a:ea typeface="Source Han Serif SC" panose="0202040000000000000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Source Han Serif SC" panose="02020400000000000000"/>
                <a:cs typeface="Times New Roman" panose="02020603050405020304" pitchFamily="18" charset="0"/>
              </a:rPr>
              <a:t>dụng</a:t>
            </a:r>
            <a:r>
              <a:rPr lang="en-US" sz="2400" b="1" dirty="0">
                <a:latin typeface="Times New Roman" panose="02020603050405020304" pitchFamily="18" charset="0"/>
                <a:ea typeface="Source Han Serif SC" panose="0202040000000000000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Source Han Serif SC" panose="02020400000000000000"/>
                <a:cs typeface="Times New Roman" panose="02020603050405020304" pitchFamily="18" charset="0"/>
              </a:rPr>
              <a:t>đối</a:t>
            </a:r>
            <a:r>
              <a:rPr lang="en-US" sz="2400" b="1" dirty="0">
                <a:latin typeface="Times New Roman" panose="02020603050405020304" pitchFamily="18" charset="0"/>
                <a:ea typeface="Source Han Serif SC" panose="0202040000000000000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Source Han Serif SC" panose="02020400000000000000"/>
                <a:cs typeface="Times New Roman" panose="02020603050405020304" pitchFamily="18" charset="0"/>
              </a:rPr>
              <a:t>với</a:t>
            </a:r>
            <a:r>
              <a:rPr lang="en-US" sz="2400" b="1" dirty="0">
                <a:latin typeface="Times New Roman" panose="02020603050405020304" pitchFamily="18" charset="0"/>
                <a:ea typeface="Source Han Serif SC" panose="0202040000000000000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Source Han Serif SC" panose="02020400000000000000"/>
                <a:cs typeface="Times New Roman" panose="02020603050405020304" pitchFamily="18" charset="0"/>
              </a:rPr>
              <a:t>khách</a:t>
            </a:r>
            <a:r>
              <a:rPr lang="en-US" sz="2400" b="1" dirty="0">
                <a:latin typeface="Times New Roman" panose="02020603050405020304" pitchFamily="18" charset="0"/>
                <a:ea typeface="Source Han Serif SC" panose="0202040000000000000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Source Han Serif SC" panose="02020400000000000000"/>
                <a:cs typeface="Times New Roman" panose="02020603050405020304" pitchFamily="18" charset="0"/>
              </a:rPr>
              <a:t>hàng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Source Han Serif SC" panose="0202040000000000000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17507D1-86D9-495F-88C4-AB801BAD1583}"/>
              </a:ext>
            </a:extLst>
          </p:cNvPr>
          <p:cNvSpPr txBox="1"/>
          <p:nvPr/>
        </p:nvSpPr>
        <p:spPr>
          <a:xfrm>
            <a:off x="7583848" y="1693506"/>
            <a:ext cx="3295646" cy="336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✨ 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Một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website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 bán giày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sneaker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 cần có giao diện đẹp và thân thiện, các 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ea typeface="Source Han Serif SC" panose="02020400000000000000"/>
                <a:cs typeface="Times New Roman" panose="02020603050405020304" pitchFamily="18" charset="0"/>
              </a:rPr>
              <a:t>chức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 năng dễ dàng sử 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ea typeface="Source Han Serif SC" panose="02020400000000000000"/>
                <a:cs typeface="Times New Roman" panose="02020603050405020304" pitchFamily="18" charset="0"/>
              </a:rPr>
              <a:t>dụng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 cho người dùng và người quản trị. Phải có tương tác chặt chẽ để giúp khách hàng mua sắm thoải mái và lựa chọn sản phẩm yêu thích.</a:t>
            </a: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911DFB04-CA6A-C159-81C4-5120D825B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216" y="1241860"/>
            <a:ext cx="5965372" cy="30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92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11" grpId="0" bldLvl="0" animBg="1"/>
      <p:bldP spid="15" grpId="0" bldLvl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>
            <a:extLst>
              <a:ext uri="{FF2B5EF4-FFF2-40B4-BE49-F238E27FC236}">
                <a16:creationId xmlns:a16="http://schemas.microsoft.com/office/drawing/2014/main" id="{499BAD50-20B3-4155-9072-6FCBFE81FF1E}"/>
              </a:ext>
            </a:extLst>
          </p:cNvPr>
          <p:cNvSpPr txBox="1"/>
          <p:nvPr/>
        </p:nvSpPr>
        <p:spPr>
          <a:xfrm>
            <a:off x="928259" y="161674"/>
            <a:ext cx="7827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D83CFBB1-58DA-48F4-8BB5-2C7A2BF58632}"/>
              </a:ext>
            </a:extLst>
          </p:cNvPr>
          <p:cNvSpPr/>
          <p:nvPr/>
        </p:nvSpPr>
        <p:spPr>
          <a:xfrm flipH="1" flipV="1">
            <a:off x="-1" y="0"/>
            <a:ext cx="839755" cy="746449"/>
          </a:xfrm>
          <a:custGeom>
            <a:avLst/>
            <a:gdLst>
              <a:gd name="connsiteX0" fmla="*/ 2347445 w 4431371"/>
              <a:gd name="connsiteY0" fmla="*/ 1508 h 4920571"/>
              <a:gd name="connsiteX1" fmla="*/ 3923907 w 4431371"/>
              <a:gd name="connsiteY1" fmla="*/ 722735 h 4920571"/>
              <a:gd name="connsiteX2" fmla="*/ 4431371 w 4431371"/>
              <a:gd name="connsiteY2" fmla="*/ 1268525 h 4920571"/>
              <a:gd name="connsiteX3" fmla="*/ 4431371 w 4431371"/>
              <a:gd name="connsiteY3" fmla="*/ 4719837 h 4920571"/>
              <a:gd name="connsiteX4" fmla="*/ 4230637 w 4431371"/>
              <a:gd name="connsiteY4" fmla="*/ 4920571 h 4920571"/>
              <a:gd name="connsiteX5" fmla="*/ 1641231 w 4431371"/>
              <a:gd name="connsiteY5" fmla="*/ 4920571 h 4920571"/>
              <a:gd name="connsiteX6" fmla="*/ 606250 w 4431371"/>
              <a:gd name="connsiteY6" fmla="*/ 3807423 h 4920571"/>
              <a:gd name="connsiteX7" fmla="*/ 722734 w 4431371"/>
              <a:gd name="connsiteY7" fmla="*/ 606250 h 4920571"/>
              <a:gd name="connsiteX8" fmla="*/ 2347445 w 4431371"/>
              <a:gd name="connsiteY8" fmla="*/ 1508 h 4920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31371" h="4920571">
                <a:moveTo>
                  <a:pt x="2347445" y="1508"/>
                </a:moveTo>
                <a:cubicBezTo>
                  <a:pt x="2926744" y="22588"/>
                  <a:pt x="3498000" y="264662"/>
                  <a:pt x="3923907" y="722735"/>
                </a:cubicBezTo>
                <a:lnTo>
                  <a:pt x="4431371" y="1268525"/>
                </a:lnTo>
                <a:lnTo>
                  <a:pt x="4431371" y="4719837"/>
                </a:lnTo>
                <a:cubicBezTo>
                  <a:pt x="4431371" y="4830699"/>
                  <a:pt x="4341499" y="4920571"/>
                  <a:pt x="4230637" y="4920571"/>
                </a:cubicBezTo>
                <a:lnTo>
                  <a:pt x="1641231" y="4920571"/>
                </a:lnTo>
                <a:lnTo>
                  <a:pt x="606250" y="3807423"/>
                </a:lnTo>
                <a:cubicBezTo>
                  <a:pt x="-245563" y="2891277"/>
                  <a:pt x="-193411" y="1458063"/>
                  <a:pt x="722734" y="606250"/>
                </a:cubicBezTo>
                <a:cubicBezTo>
                  <a:pt x="1180807" y="180344"/>
                  <a:pt x="1768147" y="-19572"/>
                  <a:pt x="2347445" y="1508"/>
                </a:cubicBezTo>
                <a:close/>
              </a:path>
            </a:pathLst>
          </a:custGeom>
          <a:solidFill>
            <a:srgbClr val="37B5B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4" name="Oval 27">
            <a:extLst>
              <a:ext uri="{FF2B5EF4-FFF2-40B4-BE49-F238E27FC236}">
                <a16:creationId xmlns:a16="http://schemas.microsoft.com/office/drawing/2014/main" id="{5B8E73D7-28D5-450D-9961-DD58F840F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1398" y="2104615"/>
            <a:ext cx="1552575" cy="1550988"/>
          </a:xfrm>
          <a:prstGeom prst="ellipse">
            <a:avLst/>
          </a:prstGeom>
          <a:solidFill>
            <a:srgbClr val="37B5B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Oval 29">
            <a:extLst>
              <a:ext uri="{FF2B5EF4-FFF2-40B4-BE49-F238E27FC236}">
                <a16:creationId xmlns:a16="http://schemas.microsoft.com/office/drawing/2014/main" id="{A7B730FC-6C99-40CD-B473-12151F65F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5674" y="2104615"/>
            <a:ext cx="1552575" cy="1550988"/>
          </a:xfrm>
          <a:prstGeom prst="ellipse">
            <a:avLst/>
          </a:prstGeom>
          <a:solidFill>
            <a:srgbClr val="37B5B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6" name="Oval 30">
            <a:extLst>
              <a:ext uri="{FF2B5EF4-FFF2-40B4-BE49-F238E27FC236}">
                <a16:creationId xmlns:a16="http://schemas.microsoft.com/office/drawing/2014/main" id="{96ED7458-A945-4FB2-9EF0-64B2A044A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0427" y="2148878"/>
            <a:ext cx="1552575" cy="1550988"/>
          </a:xfrm>
          <a:prstGeom prst="ellipse">
            <a:avLst/>
          </a:prstGeom>
          <a:solidFill>
            <a:srgbClr val="37B5B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Oval 31">
            <a:extLst>
              <a:ext uri="{FF2B5EF4-FFF2-40B4-BE49-F238E27FC236}">
                <a16:creationId xmlns:a16="http://schemas.microsoft.com/office/drawing/2014/main" id="{5905186F-47E4-4843-9A8F-85C029380B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2846" y="2118001"/>
            <a:ext cx="1552575" cy="1550988"/>
          </a:xfrm>
          <a:prstGeom prst="ellipse">
            <a:avLst/>
          </a:prstGeom>
          <a:solidFill>
            <a:srgbClr val="37B5B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9" name="Freeform 37">
            <a:extLst>
              <a:ext uri="{FF2B5EF4-FFF2-40B4-BE49-F238E27FC236}">
                <a16:creationId xmlns:a16="http://schemas.microsoft.com/office/drawing/2014/main" id="{1F776EA2-51F1-4E91-9B88-7AAA3551A4F2}"/>
              </a:ext>
            </a:extLst>
          </p:cNvPr>
          <p:cNvSpPr>
            <a:spLocks noEditPoints="1"/>
          </p:cNvSpPr>
          <p:nvPr/>
        </p:nvSpPr>
        <p:spPr bwMode="auto">
          <a:xfrm>
            <a:off x="9319096" y="2594251"/>
            <a:ext cx="600075" cy="600075"/>
          </a:xfrm>
          <a:custGeom>
            <a:avLst/>
            <a:gdLst/>
            <a:ahLst/>
            <a:cxnLst>
              <a:cxn ang="0">
                <a:pos x="81" y="0"/>
              </a:cxn>
              <a:cxn ang="0">
                <a:pos x="2" y="78"/>
              </a:cxn>
              <a:cxn ang="0">
                <a:pos x="13" y="119"/>
              </a:cxn>
              <a:cxn ang="0">
                <a:pos x="0" y="160"/>
              </a:cxn>
              <a:cxn ang="0">
                <a:pos x="45" y="148"/>
              </a:cxn>
              <a:cxn ang="0">
                <a:pos x="81" y="157"/>
              </a:cxn>
              <a:cxn ang="0">
                <a:pos x="160" y="78"/>
              </a:cxn>
              <a:cxn ang="0">
                <a:pos x="81" y="0"/>
              </a:cxn>
              <a:cxn ang="0">
                <a:pos x="44" y="88"/>
              </a:cxn>
              <a:cxn ang="0">
                <a:pos x="34" y="78"/>
              </a:cxn>
              <a:cxn ang="0">
                <a:pos x="44" y="68"/>
              </a:cxn>
              <a:cxn ang="0">
                <a:pos x="54" y="78"/>
              </a:cxn>
              <a:cxn ang="0">
                <a:pos x="44" y="88"/>
              </a:cxn>
              <a:cxn ang="0">
                <a:pos x="82" y="88"/>
              </a:cxn>
              <a:cxn ang="0">
                <a:pos x="71" y="78"/>
              </a:cxn>
              <a:cxn ang="0">
                <a:pos x="82" y="68"/>
              </a:cxn>
              <a:cxn ang="0">
                <a:pos x="92" y="78"/>
              </a:cxn>
              <a:cxn ang="0">
                <a:pos x="82" y="88"/>
              </a:cxn>
              <a:cxn ang="0">
                <a:pos x="119" y="88"/>
              </a:cxn>
              <a:cxn ang="0">
                <a:pos x="109" y="78"/>
              </a:cxn>
              <a:cxn ang="0">
                <a:pos x="119" y="68"/>
              </a:cxn>
              <a:cxn ang="0">
                <a:pos x="130" y="78"/>
              </a:cxn>
              <a:cxn ang="0">
                <a:pos x="119" y="88"/>
              </a:cxn>
            </a:cxnLst>
            <a:rect l="0" t="0" r="r" b="b"/>
            <a:pathLst>
              <a:path w="160" h="160">
                <a:moveTo>
                  <a:pt x="81" y="0"/>
                </a:moveTo>
                <a:cubicBezTo>
                  <a:pt x="38" y="0"/>
                  <a:pt x="2" y="35"/>
                  <a:pt x="2" y="78"/>
                </a:cubicBezTo>
                <a:cubicBezTo>
                  <a:pt x="2" y="93"/>
                  <a:pt x="6" y="107"/>
                  <a:pt x="13" y="119"/>
                </a:cubicBezTo>
                <a:cubicBezTo>
                  <a:pt x="0" y="160"/>
                  <a:pt x="0" y="160"/>
                  <a:pt x="0" y="160"/>
                </a:cubicBezTo>
                <a:cubicBezTo>
                  <a:pt x="45" y="148"/>
                  <a:pt x="45" y="148"/>
                  <a:pt x="45" y="148"/>
                </a:cubicBezTo>
                <a:cubicBezTo>
                  <a:pt x="56" y="154"/>
                  <a:pt x="68" y="157"/>
                  <a:pt x="81" y="157"/>
                </a:cubicBezTo>
                <a:cubicBezTo>
                  <a:pt x="125" y="157"/>
                  <a:pt x="160" y="122"/>
                  <a:pt x="160" y="78"/>
                </a:cubicBezTo>
                <a:cubicBezTo>
                  <a:pt x="160" y="35"/>
                  <a:pt x="125" y="0"/>
                  <a:pt x="81" y="0"/>
                </a:cubicBezTo>
                <a:close/>
                <a:moveTo>
                  <a:pt x="44" y="88"/>
                </a:moveTo>
                <a:cubicBezTo>
                  <a:pt x="38" y="88"/>
                  <a:pt x="34" y="84"/>
                  <a:pt x="34" y="78"/>
                </a:cubicBezTo>
                <a:cubicBezTo>
                  <a:pt x="34" y="72"/>
                  <a:pt x="38" y="68"/>
                  <a:pt x="44" y="68"/>
                </a:cubicBezTo>
                <a:cubicBezTo>
                  <a:pt x="50" y="68"/>
                  <a:pt x="54" y="72"/>
                  <a:pt x="54" y="78"/>
                </a:cubicBezTo>
                <a:cubicBezTo>
                  <a:pt x="54" y="84"/>
                  <a:pt x="50" y="88"/>
                  <a:pt x="44" y="88"/>
                </a:cubicBezTo>
                <a:close/>
                <a:moveTo>
                  <a:pt x="82" y="88"/>
                </a:moveTo>
                <a:cubicBezTo>
                  <a:pt x="76" y="88"/>
                  <a:pt x="71" y="84"/>
                  <a:pt x="71" y="78"/>
                </a:cubicBezTo>
                <a:cubicBezTo>
                  <a:pt x="71" y="72"/>
                  <a:pt x="76" y="68"/>
                  <a:pt x="82" y="68"/>
                </a:cubicBezTo>
                <a:cubicBezTo>
                  <a:pt x="87" y="68"/>
                  <a:pt x="92" y="72"/>
                  <a:pt x="92" y="78"/>
                </a:cubicBezTo>
                <a:cubicBezTo>
                  <a:pt x="92" y="84"/>
                  <a:pt x="87" y="88"/>
                  <a:pt x="82" y="88"/>
                </a:cubicBezTo>
                <a:close/>
                <a:moveTo>
                  <a:pt x="119" y="88"/>
                </a:moveTo>
                <a:cubicBezTo>
                  <a:pt x="114" y="88"/>
                  <a:pt x="109" y="84"/>
                  <a:pt x="109" y="78"/>
                </a:cubicBezTo>
                <a:cubicBezTo>
                  <a:pt x="109" y="72"/>
                  <a:pt x="114" y="68"/>
                  <a:pt x="119" y="68"/>
                </a:cubicBezTo>
                <a:cubicBezTo>
                  <a:pt x="125" y="68"/>
                  <a:pt x="130" y="72"/>
                  <a:pt x="130" y="78"/>
                </a:cubicBezTo>
                <a:cubicBezTo>
                  <a:pt x="130" y="84"/>
                  <a:pt x="125" y="88"/>
                  <a:pt x="119" y="8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59">
            <a:extLst>
              <a:ext uri="{FF2B5EF4-FFF2-40B4-BE49-F238E27FC236}">
                <a16:creationId xmlns:a16="http://schemas.microsoft.com/office/drawing/2014/main" id="{B6974BD8-A75A-4864-BFA0-0BDBFCC25AC9}"/>
              </a:ext>
            </a:extLst>
          </p:cNvPr>
          <p:cNvSpPr>
            <a:spLocks noEditPoints="1"/>
          </p:cNvSpPr>
          <p:nvPr/>
        </p:nvSpPr>
        <p:spPr bwMode="auto">
          <a:xfrm>
            <a:off x="4447648" y="2647540"/>
            <a:ext cx="600075" cy="544513"/>
          </a:xfrm>
          <a:custGeom>
            <a:avLst/>
            <a:gdLst/>
            <a:ahLst/>
            <a:cxnLst>
              <a:cxn ang="0">
                <a:pos x="138" y="0"/>
              </a:cxn>
              <a:cxn ang="0">
                <a:pos x="22" y="0"/>
              </a:cxn>
              <a:cxn ang="0">
                <a:pos x="0" y="22"/>
              </a:cxn>
              <a:cxn ang="0">
                <a:pos x="0" y="96"/>
              </a:cxn>
              <a:cxn ang="0">
                <a:pos x="22" y="118"/>
              </a:cxn>
              <a:cxn ang="0">
                <a:pos x="97" y="118"/>
              </a:cxn>
              <a:cxn ang="0">
                <a:pos x="137" y="144"/>
              </a:cxn>
              <a:cxn ang="0">
                <a:pos x="139" y="145"/>
              </a:cxn>
              <a:cxn ang="0">
                <a:pos x="141" y="144"/>
              </a:cxn>
              <a:cxn ang="0">
                <a:pos x="143" y="141"/>
              </a:cxn>
              <a:cxn ang="0">
                <a:pos x="143" y="116"/>
              </a:cxn>
              <a:cxn ang="0">
                <a:pos x="160" y="96"/>
              </a:cxn>
              <a:cxn ang="0">
                <a:pos x="160" y="22"/>
              </a:cxn>
              <a:cxn ang="0">
                <a:pos x="138" y="0"/>
              </a:cxn>
              <a:cxn ang="0">
                <a:pos x="99" y="87"/>
              </a:cxn>
              <a:cxn ang="0">
                <a:pos x="31" y="87"/>
              </a:cxn>
              <a:cxn ang="0">
                <a:pos x="22" y="78"/>
              </a:cxn>
              <a:cxn ang="0">
                <a:pos x="31" y="69"/>
              </a:cxn>
              <a:cxn ang="0">
                <a:pos x="99" y="69"/>
              </a:cxn>
              <a:cxn ang="0">
                <a:pos x="107" y="78"/>
              </a:cxn>
              <a:cxn ang="0">
                <a:pos x="99" y="87"/>
              </a:cxn>
              <a:cxn ang="0">
                <a:pos x="129" y="51"/>
              </a:cxn>
              <a:cxn ang="0">
                <a:pos x="31" y="51"/>
              </a:cxn>
              <a:cxn ang="0">
                <a:pos x="22" y="42"/>
              </a:cxn>
              <a:cxn ang="0">
                <a:pos x="31" y="34"/>
              </a:cxn>
              <a:cxn ang="0">
                <a:pos x="129" y="34"/>
              </a:cxn>
              <a:cxn ang="0">
                <a:pos x="138" y="42"/>
              </a:cxn>
              <a:cxn ang="0">
                <a:pos x="129" y="51"/>
              </a:cxn>
            </a:cxnLst>
            <a:rect l="0" t="0" r="r" b="b"/>
            <a:pathLst>
              <a:path w="160" h="145">
                <a:moveTo>
                  <a:pt x="138" y="0"/>
                </a:move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10"/>
                  <a:pt x="0" y="22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108"/>
                  <a:pt x="10" y="118"/>
                  <a:pt x="22" y="118"/>
                </a:cubicBezTo>
                <a:cubicBezTo>
                  <a:pt x="97" y="118"/>
                  <a:pt x="97" y="118"/>
                  <a:pt x="97" y="118"/>
                </a:cubicBezTo>
                <a:cubicBezTo>
                  <a:pt x="137" y="144"/>
                  <a:pt x="137" y="144"/>
                  <a:pt x="137" y="144"/>
                </a:cubicBezTo>
                <a:cubicBezTo>
                  <a:pt x="137" y="145"/>
                  <a:pt x="138" y="145"/>
                  <a:pt x="139" y="145"/>
                </a:cubicBezTo>
                <a:cubicBezTo>
                  <a:pt x="140" y="145"/>
                  <a:pt x="140" y="145"/>
                  <a:pt x="141" y="144"/>
                </a:cubicBezTo>
                <a:cubicBezTo>
                  <a:pt x="142" y="144"/>
                  <a:pt x="143" y="142"/>
                  <a:pt x="143" y="141"/>
                </a:cubicBezTo>
                <a:cubicBezTo>
                  <a:pt x="143" y="116"/>
                  <a:pt x="143" y="116"/>
                  <a:pt x="143" y="116"/>
                </a:cubicBezTo>
                <a:cubicBezTo>
                  <a:pt x="151" y="113"/>
                  <a:pt x="160" y="106"/>
                  <a:pt x="160" y="96"/>
                </a:cubicBezTo>
                <a:cubicBezTo>
                  <a:pt x="160" y="22"/>
                  <a:pt x="160" y="22"/>
                  <a:pt x="160" y="22"/>
                </a:cubicBezTo>
                <a:cubicBezTo>
                  <a:pt x="160" y="10"/>
                  <a:pt x="150" y="0"/>
                  <a:pt x="138" y="0"/>
                </a:cubicBezTo>
                <a:close/>
                <a:moveTo>
                  <a:pt x="99" y="87"/>
                </a:moveTo>
                <a:cubicBezTo>
                  <a:pt x="31" y="87"/>
                  <a:pt x="31" y="87"/>
                  <a:pt x="31" y="87"/>
                </a:cubicBezTo>
                <a:cubicBezTo>
                  <a:pt x="26" y="87"/>
                  <a:pt x="22" y="83"/>
                  <a:pt x="22" y="78"/>
                </a:cubicBezTo>
                <a:cubicBezTo>
                  <a:pt x="22" y="73"/>
                  <a:pt x="26" y="69"/>
                  <a:pt x="31" y="69"/>
                </a:cubicBezTo>
                <a:cubicBezTo>
                  <a:pt x="99" y="69"/>
                  <a:pt x="99" y="69"/>
                  <a:pt x="99" y="69"/>
                </a:cubicBezTo>
                <a:cubicBezTo>
                  <a:pt x="104" y="69"/>
                  <a:pt x="107" y="73"/>
                  <a:pt x="107" y="78"/>
                </a:cubicBezTo>
                <a:cubicBezTo>
                  <a:pt x="107" y="83"/>
                  <a:pt x="104" y="87"/>
                  <a:pt x="99" y="87"/>
                </a:cubicBezTo>
                <a:close/>
                <a:moveTo>
                  <a:pt x="129" y="51"/>
                </a:moveTo>
                <a:cubicBezTo>
                  <a:pt x="31" y="51"/>
                  <a:pt x="31" y="51"/>
                  <a:pt x="31" y="51"/>
                </a:cubicBezTo>
                <a:cubicBezTo>
                  <a:pt x="26" y="51"/>
                  <a:pt x="22" y="47"/>
                  <a:pt x="22" y="42"/>
                </a:cubicBezTo>
                <a:cubicBezTo>
                  <a:pt x="22" y="38"/>
                  <a:pt x="26" y="34"/>
                  <a:pt x="31" y="34"/>
                </a:cubicBezTo>
                <a:cubicBezTo>
                  <a:pt x="129" y="34"/>
                  <a:pt x="129" y="34"/>
                  <a:pt x="129" y="34"/>
                </a:cubicBezTo>
                <a:cubicBezTo>
                  <a:pt x="134" y="34"/>
                  <a:pt x="138" y="38"/>
                  <a:pt x="138" y="42"/>
                </a:cubicBezTo>
                <a:cubicBezTo>
                  <a:pt x="138" y="47"/>
                  <a:pt x="134" y="51"/>
                  <a:pt x="129" y="5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60">
            <a:extLst>
              <a:ext uri="{FF2B5EF4-FFF2-40B4-BE49-F238E27FC236}">
                <a16:creationId xmlns:a16="http://schemas.microsoft.com/office/drawing/2014/main" id="{F1ECB890-38CF-4F15-B0E2-73B2CD1A5B5A}"/>
              </a:ext>
            </a:extLst>
          </p:cNvPr>
          <p:cNvSpPr>
            <a:spLocks noEditPoints="1"/>
          </p:cNvSpPr>
          <p:nvPr/>
        </p:nvSpPr>
        <p:spPr bwMode="auto">
          <a:xfrm>
            <a:off x="6948577" y="2587028"/>
            <a:ext cx="674688" cy="674688"/>
          </a:xfrm>
          <a:custGeom>
            <a:avLst/>
            <a:gdLst/>
            <a:ahLst/>
            <a:cxnLst>
              <a:cxn ang="0">
                <a:pos x="154" y="70"/>
              </a:cxn>
              <a:cxn ang="0">
                <a:pos x="149" y="59"/>
              </a:cxn>
              <a:cxn ang="0">
                <a:pos x="164" y="40"/>
              </a:cxn>
              <a:cxn ang="0">
                <a:pos x="146" y="19"/>
              </a:cxn>
              <a:cxn ang="0">
                <a:pos x="121" y="31"/>
              </a:cxn>
              <a:cxn ang="0">
                <a:pos x="110" y="26"/>
              </a:cxn>
              <a:cxn ang="0">
                <a:pos x="101" y="0"/>
              </a:cxn>
              <a:cxn ang="0">
                <a:pos x="70" y="9"/>
              </a:cxn>
              <a:cxn ang="0">
                <a:pos x="66" y="32"/>
              </a:cxn>
              <a:cxn ang="0">
                <a:pos x="47" y="19"/>
              </a:cxn>
              <a:cxn ang="0">
                <a:pos x="19" y="34"/>
              </a:cxn>
              <a:cxn ang="0">
                <a:pos x="19" y="47"/>
              </a:cxn>
              <a:cxn ang="0">
                <a:pos x="32" y="66"/>
              </a:cxn>
              <a:cxn ang="0">
                <a:pos x="9" y="70"/>
              </a:cxn>
              <a:cxn ang="0">
                <a:pos x="0" y="101"/>
              </a:cxn>
              <a:cxn ang="0">
                <a:pos x="26" y="110"/>
              </a:cxn>
              <a:cxn ang="0">
                <a:pos x="31" y="121"/>
              </a:cxn>
              <a:cxn ang="0">
                <a:pos x="16" y="139"/>
              </a:cxn>
              <a:cxn ang="0">
                <a:pos x="34" y="161"/>
              </a:cxn>
              <a:cxn ang="0">
                <a:pos x="59" y="149"/>
              </a:cxn>
              <a:cxn ang="0">
                <a:pos x="70" y="154"/>
              </a:cxn>
              <a:cxn ang="0">
                <a:pos x="79" y="180"/>
              </a:cxn>
              <a:cxn ang="0">
                <a:pos x="110" y="171"/>
              </a:cxn>
              <a:cxn ang="0">
                <a:pos x="114" y="148"/>
              </a:cxn>
              <a:cxn ang="0">
                <a:pos x="133" y="161"/>
              </a:cxn>
              <a:cxn ang="0">
                <a:pos x="161" y="146"/>
              </a:cxn>
              <a:cxn ang="0">
                <a:pos x="161" y="133"/>
              </a:cxn>
              <a:cxn ang="0">
                <a:pos x="148" y="114"/>
              </a:cxn>
              <a:cxn ang="0">
                <a:pos x="171" y="110"/>
              </a:cxn>
              <a:cxn ang="0">
                <a:pos x="180" y="79"/>
              </a:cxn>
              <a:cxn ang="0">
                <a:pos x="90" y="113"/>
              </a:cxn>
              <a:cxn ang="0">
                <a:pos x="90" y="67"/>
              </a:cxn>
              <a:cxn ang="0">
                <a:pos x="90" y="113"/>
              </a:cxn>
            </a:cxnLst>
            <a:rect l="0" t="0" r="r" b="b"/>
            <a:pathLst>
              <a:path w="180" h="180">
                <a:moveTo>
                  <a:pt x="171" y="70"/>
                </a:moveTo>
                <a:cubicBezTo>
                  <a:pt x="154" y="70"/>
                  <a:pt x="154" y="70"/>
                  <a:pt x="154" y="70"/>
                </a:cubicBezTo>
                <a:cubicBezTo>
                  <a:pt x="151" y="70"/>
                  <a:pt x="149" y="68"/>
                  <a:pt x="148" y="66"/>
                </a:cubicBezTo>
                <a:cubicBezTo>
                  <a:pt x="147" y="63"/>
                  <a:pt x="147" y="61"/>
                  <a:pt x="149" y="59"/>
                </a:cubicBezTo>
                <a:cubicBezTo>
                  <a:pt x="161" y="47"/>
                  <a:pt x="161" y="47"/>
                  <a:pt x="161" y="47"/>
                </a:cubicBezTo>
                <a:cubicBezTo>
                  <a:pt x="163" y="45"/>
                  <a:pt x="164" y="43"/>
                  <a:pt x="164" y="40"/>
                </a:cubicBezTo>
                <a:cubicBezTo>
                  <a:pt x="164" y="38"/>
                  <a:pt x="163" y="36"/>
                  <a:pt x="161" y="34"/>
                </a:cubicBezTo>
                <a:cubicBezTo>
                  <a:pt x="146" y="19"/>
                  <a:pt x="146" y="19"/>
                  <a:pt x="146" y="19"/>
                </a:cubicBezTo>
                <a:cubicBezTo>
                  <a:pt x="142" y="15"/>
                  <a:pt x="136" y="15"/>
                  <a:pt x="133" y="19"/>
                </a:cubicBezTo>
                <a:cubicBezTo>
                  <a:pt x="121" y="31"/>
                  <a:pt x="121" y="31"/>
                  <a:pt x="121" y="31"/>
                </a:cubicBezTo>
                <a:cubicBezTo>
                  <a:pt x="119" y="32"/>
                  <a:pt x="116" y="33"/>
                  <a:pt x="114" y="32"/>
                </a:cubicBezTo>
                <a:cubicBezTo>
                  <a:pt x="111" y="31"/>
                  <a:pt x="110" y="29"/>
                  <a:pt x="110" y="26"/>
                </a:cubicBezTo>
                <a:cubicBezTo>
                  <a:pt x="110" y="9"/>
                  <a:pt x="110" y="9"/>
                  <a:pt x="110" y="9"/>
                </a:cubicBezTo>
                <a:cubicBezTo>
                  <a:pt x="110" y="4"/>
                  <a:pt x="106" y="0"/>
                  <a:pt x="101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74" y="0"/>
                  <a:pt x="70" y="4"/>
                  <a:pt x="70" y="9"/>
                </a:cubicBezTo>
                <a:cubicBezTo>
                  <a:pt x="70" y="26"/>
                  <a:pt x="70" y="26"/>
                  <a:pt x="70" y="26"/>
                </a:cubicBezTo>
                <a:cubicBezTo>
                  <a:pt x="70" y="29"/>
                  <a:pt x="68" y="31"/>
                  <a:pt x="66" y="32"/>
                </a:cubicBezTo>
                <a:cubicBezTo>
                  <a:pt x="63" y="33"/>
                  <a:pt x="61" y="32"/>
                  <a:pt x="59" y="31"/>
                </a:cubicBezTo>
                <a:cubicBezTo>
                  <a:pt x="47" y="19"/>
                  <a:pt x="47" y="19"/>
                  <a:pt x="47" y="19"/>
                </a:cubicBezTo>
                <a:cubicBezTo>
                  <a:pt x="43" y="15"/>
                  <a:pt x="37" y="15"/>
                  <a:pt x="34" y="19"/>
                </a:cubicBezTo>
                <a:cubicBezTo>
                  <a:pt x="19" y="34"/>
                  <a:pt x="19" y="34"/>
                  <a:pt x="19" y="34"/>
                </a:cubicBezTo>
                <a:cubicBezTo>
                  <a:pt x="17" y="36"/>
                  <a:pt x="16" y="38"/>
                  <a:pt x="16" y="40"/>
                </a:cubicBezTo>
                <a:cubicBezTo>
                  <a:pt x="16" y="43"/>
                  <a:pt x="17" y="45"/>
                  <a:pt x="19" y="47"/>
                </a:cubicBezTo>
                <a:cubicBezTo>
                  <a:pt x="31" y="59"/>
                  <a:pt x="31" y="59"/>
                  <a:pt x="31" y="59"/>
                </a:cubicBezTo>
                <a:cubicBezTo>
                  <a:pt x="32" y="61"/>
                  <a:pt x="33" y="63"/>
                  <a:pt x="32" y="66"/>
                </a:cubicBezTo>
                <a:cubicBezTo>
                  <a:pt x="31" y="68"/>
                  <a:pt x="29" y="70"/>
                  <a:pt x="26" y="70"/>
                </a:cubicBezTo>
                <a:cubicBezTo>
                  <a:pt x="9" y="70"/>
                  <a:pt x="9" y="70"/>
                  <a:pt x="9" y="70"/>
                </a:cubicBezTo>
                <a:cubicBezTo>
                  <a:pt x="4" y="70"/>
                  <a:pt x="0" y="74"/>
                  <a:pt x="0" y="79"/>
                </a:cubicBezTo>
                <a:cubicBezTo>
                  <a:pt x="0" y="101"/>
                  <a:pt x="0" y="101"/>
                  <a:pt x="0" y="101"/>
                </a:cubicBezTo>
                <a:cubicBezTo>
                  <a:pt x="0" y="106"/>
                  <a:pt x="4" y="110"/>
                  <a:pt x="9" y="110"/>
                </a:cubicBezTo>
                <a:cubicBezTo>
                  <a:pt x="26" y="110"/>
                  <a:pt x="26" y="110"/>
                  <a:pt x="26" y="110"/>
                </a:cubicBezTo>
                <a:cubicBezTo>
                  <a:pt x="29" y="110"/>
                  <a:pt x="31" y="111"/>
                  <a:pt x="32" y="114"/>
                </a:cubicBezTo>
                <a:cubicBezTo>
                  <a:pt x="33" y="116"/>
                  <a:pt x="32" y="119"/>
                  <a:pt x="31" y="121"/>
                </a:cubicBezTo>
                <a:cubicBezTo>
                  <a:pt x="19" y="133"/>
                  <a:pt x="19" y="133"/>
                  <a:pt x="19" y="133"/>
                </a:cubicBezTo>
                <a:cubicBezTo>
                  <a:pt x="17" y="135"/>
                  <a:pt x="16" y="137"/>
                  <a:pt x="16" y="139"/>
                </a:cubicBezTo>
                <a:cubicBezTo>
                  <a:pt x="16" y="142"/>
                  <a:pt x="17" y="144"/>
                  <a:pt x="19" y="146"/>
                </a:cubicBezTo>
                <a:cubicBezTo>
                  <a:pt x="34" y="161"/>
                  <a:pt x="34" y="161"/>
                  <a:pt x="34" y="161"/>
                </a:cubicBezTo>
                <a:cubicBezTo>
                  <a:pt x="37" y="165"/>
                  <a:pt x="43" y="165"/>
                  <a:pt x="47" y="161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61" y="147"/>
                  <a:pt x="63" y="147"/>
                  <a:pt x="66" y="148"/>
                </a:cubicBezTo>
                <a:cubicBezTo>
                  <a:pt x="68" y="149"/>
                  <a:pt x="70" y="151"/>
                  <a:pt x="70" y="154"/>
                </a:cubicBezTo>
                <a:cubicBezTo>
                  <a:pt x="70" y="171"/>
                  <a:pt x="70" y="171"/>
                  <a:pt x="70" y="171"/>
                </a:cubicBezTo>
                <a:cubicBezTo>
                  <a:pt x="70" y="176"/>
                  <a:pt x="74" y="180"/>
                  <a:pt x="79" y="180"/>
                </a:cubicBezTo>
                <a:cubicBezTo>
                  <a:pt x="101" y="180"/>
                  <a:pt x="101" y="180"/>
                  <a:pt x="101" y="180"/>
                </a:cubicBezTo>
                <a:cubicBezTo>
                  <a:pt x="106" y="180"/>
                  <a:pt x="110" y="176"/>
                  <a:pt x="110" y="171"/>
                </a:cubicBezTo>
                <a:cubicBezTo>
                  <a:pt x="110" y="154"/>
                  <a:pt x="110" y="154"/>
                  <a:pt x="110" y="154"/>
                </a:cubicBezTo>
                <a:cubicBezTo>
                  <a:pt x="110" y="151"/>
                  <a:pt x="111" y="149"/>
                  <a:pt x="114" y="148"/>
                </a:cubicBezTo>
                <a:cubicBezTo>
                  <a:pt x="116" y="147"/>
                  <a:pt x="119" y="147"/>
                  <a:pt x="121" y="149"/>
                </a:cubicBezTo>
                <a:cubicBezTo>
                  <a:pt x="133" y="161"/>
                  <a:pt x="133" y="161"/>
                  <a:pt x="133" y="161"/>
                </a:cubicBezTo>
                <a:cubicBezTo>
                  <a:pt x="136" y="165"/>
                  <a:pt x="142" y="165"/>
                  <a:pt x="146" y="161"/>
                </a:cubicBezTo>
                <a:cubicBezTo>
                  <a:pt x="161" y="146"/>
                  <a:pt x="161" y="146"/>
                  <a:pt x="161" y="146"/>
                </a:cubicBezTo>
                <a:cubicBezTo>
                  <a:pt x="163" y="144"/>
                  <a:pt x="164" y="142"/>
                  <a:pt x="164" y="139"/>
                </a:cubicBezTo>
                <a:cubicBezTo>
                  <a:pt x="164" y="137"/>
                  <a:pt x="163" y="135"/>
                  <a:pt x="161" y="133"/>
                </a:cubicBezTo>
                <a:cubicBezTo>
                  <a:pt x="149" y="121"/>
                  <a:pt x="149" y="121"/>
                  <a:pt x="149" y="121"/>
                </a:cubicBezTo>
                <a:cubicBezTo>
                  <a:pt x="147" y="119"/>
                  <a:pt x="147" y="116"/>
                  <a:pt x="148" y="114"/>
                </a:cubicBezTo>
                <a:cubicBezTo>
                  <a:pt x="149" y="111"/>
                  <a:pt x="151" y="110"/>
                  <a:pt x="154" y="110"/>
                </a:cubicBezTo>
                <a:cubicBezTo>
                  <a:pt x="171" y="110"/>
                  <a:pt x="171" y="110"/>
                  <a:pt x="171" y="110"/>
                </a:cubicBezTo>
                <a:cubicBezTo>
                  <a:pt x="176" y="110"/>
                  <a:pt x="180" y="106"/>
                  <a:pt x="180" y="101"/>
                </a:cubicBezTo>
                <a:cubicBezTo>
                  <a:pt x="180" y="79"/>
                  <a:pt x="180" y="79"/>
                  <a:pt x="180" y="79"/>
                </a:cubicBezTo>
                <a:cubicBezTo>
                  <a:pt x="180" y="74"/>
                  <a:pt x="176" y="70"/>
                  <a:pt x="171" y="70"/>
                </a:cubicBezTo>
                <a:close/>
                <a:moveTo>
                  <a:pt x="90" y="113"/>
                </a:moveTo>
                <a:cubicBezTo>
                  <a:pt x="77" y="113"/>
                  <a:pt x="67" y="103"/>
                  <a:pt x="67" y="90"/>
                </a:cubicBezTo>
                <a:cubicBezTo>
                  <a:pt x="67" y="77"/>
                  <a:pt x="77" y="67"/>
                  <a:pt x="90" y="67"/>
                </a:cubicBezTo>
                <a:cubicBezTo>
                  <a:pt x="103" y="67"/>
                  <a:pt x="113" y="77"/>
                  <a:pt x="113" y="90"/>
                </a:cubicBezTo>
                <a:cubicBezTo>
                  <a:pt x="113" y="103"/>
                  <a:pt x="103" y="113"/>
                  <a:pt x="90" y="11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A0AE867-4968-4097-9D2F-A6E60FD02AF9}"/>
              </a:ext>
            </a:extLst>
          </p:cNvPr>
          <p:cNvSpPr txBox="1"/>
          <p:nvPr/>
        </p:nvSpPr>
        <p:spPr>
          <a:xfrm>
            <a:off x="1202933" y="4001146"/>
            <a:ext cx="2218055" cy="142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字魂59号-创粗黑" panose="00000500000000000000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0874F22-4AB3-474A-88C7-C3C15F6ACFAC}"/>
              </a:ext>
            </a:extLst>
          </p:cNvPr>
          <p:cNvSpPr txBox="1"/>
          <p:nvPr/>
        </p:nvSpPr>
        <p:spPr>
          <a:xfrm>
            <a:off x="3718706" y="4056090"/>
            <a:ext cx="2218055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332BF49-B22C-4E19-BB28-A6401D3BB6A9}"/>
              </a:ext>
            </a:extLst>
          </p:cNvPr>
          <p:cNvSpPr txBox="1"/>
          <p:nvPr/>
        </p:nvSpPr>
        <p:spPr>
          <a:xfrm>
            <a:off x="6278402" y="4001145"/>
            <a:ext cx="2218055" cy="96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字魂59号-创粗黑" panose="00000500000000000000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B7A32-6363-40FD-B26F-DF11742F14D4}"/>
              </a:ext>
            </a:extLst>
          </p:cNvPr>
          <p:cNvSpPr txBox="1"/>
          <p:nvPr/>
        </p:nvSpPr>
        <p:spPr>
          <a:xfrm>
            <a:off x="8696368" y="4056090"/>
            <a:ext cx="2218055" cy="70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" name="Đồ họa 2" descr="Badge Follow with solid fill">
            <a:extLst>
              <a:ext uri="{FF2B5EF4-FFF2-40B4-BE49-F238E27FC236}">
                <a16:creationId xmlns:a16="http://schemas.microsoft.com/office/drawing/2014/main" id="{A85590B8-17BF-19B6-97D6-2F39999F5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870161" y="243629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9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bldLvl="0" animBg="1"/>
      <p:bldP spid="14" grpId="0" bldLvl="0" animBg="1"/>
      <p:bldP spid="16" grpId="0" bldLvl="0" animBg="1"/>
      <p:bldP spid="18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>
            <a:extLst>
              <a:ext uri="{FF2B5EF4-FFF2-40B4-BE49-F238E27FC236}">
                <a16:creationId xmlns:a16="http://schemas.microsoft.com/office/drawing/2014/main" id="{499BAD50-20B3-4155-9072-6FCBFE81FF1E}"/>
              </a:ext>
            </a:extLst>
          </p:cNvPr>
          <p:cNvSpPr txBox="1"/>
          <p:nvPr/>
        </p:nvSpPr>
        <p:spPr>
          <a:xfrm>
            <a:off x="928259" y="161674"/>
            <a:ext cx="73196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D83CFBB1-58DA-48F4-8BB5-2C7A2BF58632}"/>
              </a:ext>
            </a:extLst>
          </p:cNvPr>
          <p:cNvSpPr/>
          <p:nvPr/>
        </p:nvSpPr>
        <p:spPr>
          <a:xfrm flipH="1" flipV="1">
            <a:off x="-1" y="0"/>
            <a:ext cx="839755" cy="746449"/>
          </a:xfrm>
          <a:custGeom>
            <a:avLst/>
            <a:gdLst>
              <a:gd name="connsiteX0" fmla="*/ 2347445 w 4431371"/>
              <a:gd name="connsiteY0" fmla="*/ 1508 h 4920571"/>
              <a:gd name="connsiteX1" fmla="*/ 3923907 w 4431371"/>
              <a:gd name="connsiteY1" fmla="*/ 722735 h 4920571"/>
              <a:gd name="connsiteX2" fmla="*/ 4431371 w 4431371"/>
              <a:gd name="connsiteY2" fmla="*/ 1268525 h 4920571"/>
              <a:gd name="connsiteX3" fmla="*/ 4431371 w 4431371"/>
              <a:gd name="connsiteY3" fmla="*/ 4719837 h 4920571"/>
              <a:gd name="connsiteX4" fmla="*/ 4230637 w 4431371"/>
              <a:gd name="connsiteY4" fmla="*/ 4920571 h 4920571"/>
              <a:gd name="connsiteX5" fmla="*/ 1641231 w 4431371"/>
              <a:gd name="connsiteY5" fmla="*/ 4920571 h 4920571"/>
              <a:gd name="connsiteX6" fmla="*/ 606250 w 4431371"/>
              <a:gd name="connsiteY6" fmla="*/ 3807423 h 4920571"/>
              <a:gd name="connsiteX7" fmla="*/ 722734 w 4431371"/>
              <a:gd name="connsiteY7" fmla="*/ 606250 h 4920571"/>
              <a:gd name="connsiteX8" fmla="*/ 2347445 w 4431371"/>
              <a:gd name="connsiteY8" fmla="*/ 1508 h 4920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31371" h="4920571">
                <a:moveTo>
                  <a:pt x="2347445" y="1508"/>
                </a:moveTo>
                <a:cubicBezTo>
                  <a:pt x="2926744" y="22588"/>
                  <a:pt x="3498000" y="264662"/>
                  <a:pt x="3923907" y="722735"/>
                </a:cubicBezTo>
                <a:lnTo>
                  <a:pt x="4431371" y="1268525"/>
                </a:lnTo>
                <a:lnTo>
                  <a:pt x="4431371" y="4719837"/>
                </a:lnTo>
                <a:cubicBezTo>
                  <a:pt x="4431371" y="4830699"/>
                  <a:pt x="4341499" y="4920571"/>
                  <a:pt x="4230637" y="4920571"/>
                </a:cubicBezTo>
                <a:lnTo>
                  <a:pt x="1641231" y="4920571"/>
                </a:lnTo>
                <a:lnTo>
                  <a:pt x="606250" y="3807423"/>
                </a:lnTo>
                <a:cubicBezTo>
                  <a:pt x="-245563" y="2891277"/>
                  <a:pt x="-193411" y="1458063"/>
                  <a:pt x="722734" y="606250"/>
                </a:cubicBezTo>
                <a:cubicBezTo>
                  <a:pt x="1180807" y="180344"/>
                  <a:pt x="1768147" y="-19572"/>
                  <a:pt x="2347445" y="1508"/>
                </a:cubicBezTo>
                <a:close/>
              </a:path>
            </a:pathLst>
          </a:custGeom>
          <a:solidFill>
            <a:srgbClr val="37B5B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E51438FE-CD21-4FC0-B887-3C371F30AE56}"/>
              </a:ext>
            </a:extLst>
          </p:cNvPr>
          <p:cNvSpPr>
            <a:spLocks/>
          </p:cNvSpPr>
          <p:nvPr/>
        </p:nvSpPr>
        <p:spPr bwMode="auto">
          <a:xfrm>
            <a:off x="4078288" y="1839559"/>
            <a:ext cx="1901825" cy="1905000"/>
          </a:xfrm>
          <a:custGeom>
            <a:avLst/>
            <a:gdLst/>
            <a:ahLst/>
            <a:cxnLst>
              <a:cxn ang="0">
                <a:pos x="459" y="508"/>
              </a:cxn>
              <a:cxn ang="0">
                <a:pos x="48" y="508"/>
              </a:cxn>
              <a:cxn ang="0">
                <a:pos x="0" y="460"/>
              </a:cxn>
              <a:cxn ang="0">
                <a:pos x="0" y="48"/>
              </a:cxn>
              <a:cxn ang="0">
                <a:pos x="48" y="0"/>
              </a:cxn>
              <a:cxn ang="0">
                <a:pos x="459" y="0"/>
              </a:cxn>
              <a:cxn ang="0">
                <a:pos x="507" y="48"/>
              </a:cxn>
              <a:cxn ang="0">
                <a:pos x="507" y="460"/>
              </a:cxn>
              <a:cxn ang="0">
                <a:pos x="459" y="508"/>
              </a:cxn>
            </a:cxnLst>
            <a:rect l="0" t="0" r="r" b="b"/>
            <a:pathLst>
              <a:path w="507" h="508">
                <a:moveTo>
                  <a:pt x="459" y="508"/>
                </a:moveTo>
                <a:cubicBezTo>
                  <a:pt x="48" y="508"/>
                  <a:pt x="48" y="508"/>
                  <a:pt x="48" y="508"/>
                </a:cubicBezTo>
                <a:cubicBezTo>
                  <a:pt x="21" y="508"/>
                  <a:pt x="0" y="486"/>
                  <a:pt x="0" y="460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22"/>
                  <a:pt x="21" y="0"/>
                  <a:pt x="48" y="0"/>
                </a:cubicBezTo>
                <a:cubicBezTo>
                  <a:pt x="459" y="0"/>
                  <a:pt x="459" y="0"/>
                  <a:pt x="459" y="0"/>
                </a:cubicBezTo>
                <a:cubicBezTo>
                  <a:pt x="486" y="0"/>
                  <a:pt x="507" y="22"/>
                  <a:pt x="507" y="48"/>
                </a:cubicBezTo>
                <a:cubicBezTo>
                  <a:pt x="507" y="460"/>
                  <a:pt x="507" y="460"/>
                  <a:pt x="507" y="460"/>
                </a:cubicBezTo>
                <a:cubicBezTo>
                  <a:pt x="507" y="486"/>
                  <a:pt x="486" y="508"/>
                  <a:pt x="459" y="508"/>
                </a:cubicBezTo>
                <a:close/>
              </a:path>
            </a:pathLst>
          </a:custGeom>
          <a:solidFill>
            <a:srgbClr val="37B5B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DA1E49C4-5554-43C1-8E66-4EC03667EDBA}"/>
              </a:ext>
            </a:extLst>
          </p:cNvPr>
          <p:cNvSpPr>
            <a:spLocks/>
          </p:cNvSpPr>
          <p:nvPr/>
        </p:nvSpPr>
        <p:spPr bwMode="auto">
          <a:xfrm>
            <a:off x="5099050" y="2845365"/>
            <a:ext cx="893763" cy="896937"/>
          </a:xfrm>
          <a:custGeom>
            <a:avLst/>
            <a:gdLst/>
            <a:ahLst/>
            <a:cxnLst>
              <a:cxn ang="0">
                <a:pos x="238" y="193"/>
              </a:cxn>
              <a:cxn ang="0">
                <a:pos x="238" y="47"/>
              </a:cxn>
              <a:cxn ang="0">
                <a:pos x="192" y="0"/>
              </a:cxn>
              <a:cxn ang="0">
                <a:pos x="85" y="0"/>
              </a:cxn>
              <a:cxn ang="0">
                <a:pos x="0" y="86"/>
              </a:cxn>
              <a:cxn ang="0">
                <a:pos x="0" y="192"/>
              </a:cxn>
              <a:cxn ang="0">
                <a:pos x="46" y="239"/>
              </a:cxn>
              <a:cxn ang="0">
                <a:pos x="192" y="239"/>
              </a:cxn>
              <a:cxn ang="0">
                <a:pos x="238" y="193"/>
              </a:cxn>
            </a:cxnLst>
            <a:rect l="0" t="0" r="r" b="b"/>
            <a:pathLst>
              <a:path w="238" h="239">
                <a:moveTo>
                  <a:pt x="238" y="193"/>
                </a:moveTo>
                <a:cubicBezTo>
                  <a:pt x="238" y="47"/>
                  <a:pt x="238" y="47"/>
                  <a:pt x="238" y="47"/>
                </a:cubicBezTo>
                <a:cubicBezTo>
                  <a:pt x="238" y="21"/>
                  <a:pt x="218" y="0"/>
                  <a:pt x="192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38" y="0"/>
                  <a:pt x="0" y="39"/>
                  <a:pt x="0" y="86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218"/>
                  <a:pt x="21" y="239"/>
                  <a:pt x="46" y="239"/>
                </a:cubicBezTo>
                <a:cubicBezTo>
                  <a:pt x="192" y="239"/>
                  <a:pt x="192" y="239"/>
                  <a:pt x="192" y="239"/>
                </a:cubicBezTo>
                <a:cubicBezTo>
                  <a:pt x="218" y="239"/>
                  <a:pt x="238" y="218"/>
                  <a:pt x="238" y="193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48">
            <a:extLst>
              <a:ext uri="{FF2B5EF4-FFF2-40B4-BE49-F238E27FC236}">
                <a16:creationId xmlns:a16="http://schemas.microsoft.com/office/drawing/2014/main" id="{39524413-0FB0-4E8C-9001-6716E9387A70}"/>
              </a:ext>
            </a:extLst>
          </p:cNvPr>
          <p:cNvSpPr>
            <a:spLocks/>
          </p:cNvSpPr>
          <p:nvPr/>
        </p:nvSpPr>
        <p:spPr bwMode="auto">
          <a:xfrm>
            <a:off x="6096000" y="1839559"/>
            <a:ext cx="1905000" cy="1905000"/>
          </a:xfrm>
          <a:custGeom>
            <a:avLst/>
            <a:gdLst/>
            <a:ahLst/>
            <a:cxnLst>
              <a:cxn ang="0">
                <a:pos x="460" y="508"/>
              </a:cxn>
              <a:cxn ang="0">
                <a:pos x="48" y="508"/>
              </a:cxn>
              <a:cxn ang="0">
                <a:pos x="0" y="460"/>
              </a:cxn>
              <a:cxn ang="0">
                <a:pos x="0" y="48"/>
              </a:cxn>
              <a:cxn ang="0">
                <a:pos x="48" y="0"/>
              </a:cxn>
              <a:cxn ang="0">
                <a:pos x="460" y="0"/>
              </a:cxn>
              <a:cxn ang="0">
                <a:pos x="508" y="48"/>
              </a:cxn>
              <a:cxn ang="0">
                <a:pos x="508" y="460"/>
              </a:cxn>
              <a:cxn ang="0">
                <a:pos x="460" y="508"/>
              </a:cxn>
            </a:cxnLst>
            <a:rect l="0" t="0" r="r" b="b"/>
            <a:pathLst>
              <a:path w="508" h="508">
                <a:moveTo>
                  <a:pt x="460" y="508"/>
                </a:moveTo>
                <a:cubicBezTo>
                  <a:pt x="48" y="508"/>
                  <a:pt x="48" y="508"/>
                  <a:pt x="48" y="508"/>
                </a:cubicBezTo>
                <a:cubicBezTo>
                  <a:pt x="22" y="508"/>
                  <a:pt x="0" y="486"/>
                  <a:pt x="0" y="460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22"/>
                  <a:pt x="22" y="0"/>
                  <a:pt x="48" y="0"/>
                </a:cubicBezTo>
                <a:cubicBezTo>
                  <a:pt x="460" y="0"/>
                  <a:pt x="460" y="0"/>
                  <a:pt x="460" y="0"/>
                </a:cubicBezTo>
                <a:cubicBezTo>
                  <a:pt x="486" y="0"/>
                  <a:pt x="508" y="22"/>
                  <a:pt x="508" y="48"/>
                </a:cubicBezTo>
                <a:cubicBezTo>
                  <a:pt x="508" y="460"/>
                  <a:pt x="508" y="460"/>
                  <a:pt x="508" y="460"/>
                </a:cubicBezTo>
                <a:cubicBezTo>
                  <a:pt x="508" y="486"/>
                  <a:pt x="486" y="508"/>
                  <a:pt x="460" y="508"/>
                </a:cubicBezTo>
                <a:close/>
              </a:path>
            </a:pathLst>
          </a:custGeom>
          <a:solidFill>
            <a:srgbClr val="37B5B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49">
            <a:extLst>
              <a:ext uri="{FF2B5EF4-FFF2-40B4-BE49-F238E27FC236}">
                <a16:creationId xmlns:a16="http://schemas.microsoft.com/office/drawing/2014/main" id="{D9011FD3-231B-4E6D-9BF4-C0F8A48741B3}"/>
              </a:ext>
            </a:extLst>
          </p:cNvPr>
          <p:cNvSpPr>
            <a:spLocks/>
          </p:cNvSpPr>
          <p:nvPr/>
        </p:nvSpPr>
        <p:spPr bwMode="auto">
          <a:xfrm>
            <a:off x="6083761" y="2859925"/>
            <a:ext cx="895350" cy="896937"/>
          </a:xfrm>
          <a:custGeom>
            <a:avLst/>
            <a:gdLst/>
            <a:ahLst/>
            <a:cxnLst>
              <a:cxn ang="0">
                <a:pos x="0" y="193"/>
              </a:cxn>
              <a:cxn ang="0">
                <a:pos x="0" y="47"/>
              </a:cxn>
              <a:cxn ang="0">
                <a:pos x="47" y="0"/>
              </a:cxn>
              <a:cxn ang="0">
                <a:pos x="153" y="0"/>
              </a:cxn>
              <a:cxn ang="0">
                <a:pos x="239" y="86"/>
              </a:cxn>
              <a:cxn ang="0">
                <a:pos x="239" y="192"/>
              </a:cxn>
              <a:cxn ang="0">
                <a:pos x="192" y="239"/>
              </a:cxn>
              <a:cxn ang="0">
                <a:pos x="46" y="239"/>
              </a:cxn>
              <a:cxn ang="0">
                <a:pos x="0" y="193"/>
              </a:cxn>
            </a:cxnLst>
            <a:rect l="0" t="0" r="r" b="b"/>
            <a:pathLst>
              <a:path w="239" h="239">
                <a:moveTo>
                  <a:pt x="0" y="193"/>
                </a:moveTo>
                <a:cubicBezTo>
                  <a:pt x="0" y="47"/>
                  <a:pt x="0" y="47"/>
                  <a:pt x="0" y="47"/>
                </a:cubicBezTo>
                <a:cubicBezTo>
                  <a:pt x="0" y="21"/>
                  <a:pt x="21" y="0"/>
                  <a:pt x="47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200" y="0"/>
                  <a:pt x="239" y="39"/>
                  <a:pt x="239" y="86"/>
                </a:cubicBezTo>
                <a:cubicBezTo>
                  <a:pt x="239" y="192"/>
                  <a:pt x="239" y="192"/>
                  <a:pt x="239" y="192"/>
                </a:cubicBezTo>
                <a:cubicBezTo>
                  <a:pt x="239" y="218"/>
                  <a:pt x="218" y="239"/>
                  <a:pt x="192" y="239"/>
                </a:cubicBezTo>
                <a:cubicBezTo>
                  <a:pt x="46" y="239"/>
                  <a:pt x="46" y="239"/>
                  <a:pt x="46" y="239"/>
                </a:cubicBezTo>
                <a:cubicBezTo>
                  <a:pt x="21" y="239"/>
                  <a:pt x="0" y="218"/>
                  <a:pt x="0" y="193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92">
            <a:extLst>
              <a:ext uri="{FF2B5EF4-FFF2-40B4-BE49-F238E27FC236}">
                <a16:creationId xmlns:a16="http://schemas.microsoft.com/office/drawing/2014/main" id="{529A8617-DF6F-450C-9B0E-17D515501AEB}"/>
              </a:ext>
            </a:extLst>
          </p:cNvPr>
          <p:cNvSpPr>
            <a:spLocks/>
          </p:cNvSpPr>
          <p:nvPr/>
        </p:nvSpPr>
        <p:spPr bwMode="auto">
          <a:xfrm>
            <a:off x="4078288" y="3860447"/>
            <a:ext cx="1901825" cy="1905000"/>
          </a:xfrm>
          <a:custGeom>
            <a:avLst/>
            <a:gdLst/>
            <a:ahLst/>
            <a:cxnLst>
              <a:cxn ang="0">
                <a:pos x="459" y="508"/>
              </a:cxn>
              <a:cxn ang="0">
                <a:pos x="48" y="508"/>
              </a:cxn>
              <a:cxn ang="0">
                <a:pos x="0" y="460"/>
              </a:cxn>
              <a:cxn ang="0">
                <a:pos x="0" y="48"/>
              </a:cxn>
              <a:cxn ang="0">
                <a:pos x="48" y="0"/>
              </a:cxn>
              <a:cxn ang="0">
                <a:pos x="459" y="0"/>
              </a:cxn>
              <a:cxn ang="0">
                <a:pos x="507" y="48"/>
              </a:cxn>
              <a:cxn ang="0">
                <a:pos x="507" y="460"/>
              </a:cxn>
              <a:cxn ang="0">
                <a:pos x="459" y="508"/>
              </a:cxn>
            </a:cxnLst>
            <a:rect l="0" t="0" r="r" b="b"/>
            <a:pathLst>
              <a:path w="507" h="508">
                <a:moveTo>
                  <a:pt x="459" y="508"/>
                </a:moveTo>
                <a:cubicBezTo>
                  <a:pt x="48" y="508"/>
                  <a:pt x="48" y="508"/>
                  <a:pt x="48" y="508"/>
                </a:cubicBezTo>
                <a:cubicBezTo>
                  <a:pt x="21" y="508"/>
                  <a:pt x="0" y="486"/>
                  <a:pt x="0" y="460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21"/>
                  <a:pt x="21" y="0"/>
                  <a:pt x="48" y="0"/>
                </a:cubicBezTo>
                <a:cubicBezTo>
                  <a:pt x="459" y="0"/>
                  <a:pt x="459" y="0"/>
                  <a:pt x="459" y="0"/>
                </a:cubicBezTo>
                <a:cubicBezTo>
                  <a:pt x="486" y="0"/>
                  <a:pt x="507" y="21"/>
                  <a:pt x="507" y="48"/>
                </a:cubicBezTo>
                <a:cubicBezTo>
                  <a:pt x="507" y="460"/>
                  <a:pt x="507" y="460"/>
                  <a:pt x="507" y="460"/>
                </a:cubicBezTo>
                <a:cubicBezTo>
                  <a:pt x="507" y="486"/>
                  <a:pt x="486" y="508"/>
                  <a:pt x="459" y="508"/>
                </a:cubicBezTo>
                <a:close/>
              </a:path>
            </a:pathLst>
          </a:custGeom>
          <a:solidFill>
            <a:srgbClr val="37B5B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93">
            <a:extLst>
              <a:ext uri="{FF2B5EF4-FFF2-40B4-BE49-F238E27FC236}">
                <a16:creationId xmlns:a16="http://schemas.microsoft.com/office/drawing/2014/main" id="{25B0D915-887D-46D7-AEB0-017E94ED7F3C}"/>
              </a:ext>
            </a:extLst>
          </p:cNvPr>
          <p:cNvSpPr>
            <a:spLocks/>
          </p:cNvSpPr>
          <p:nvPr/>
        </p:nvSpPr>
        <p:spPr bwMode="auto">
          <a:xfrm>
            <a:off x="5113338" y="3835047"/>
            <a:ext cx="893763" cy="892175"/>
          </a:xfrm>
          <a:custGeom>
            <a:avLst/>
            <a:gdLst/>
            <a:ahLst/>
            <a:cxnLst>
              <a:cxn ang="0">
                <a:pos x="238" y="46"/>
              </a:cxn>
              <a:cxn ang="0">
                <a:pos x="238" y="192"/>
              </a:cxn>
              <a:cxn ang="0">
                <a:pos x="192" y="238"/>
              </a:cxn>
              <a:cxn ang="0">
                <a:pos x="85" y="238"/>
              </a:cxn>
              <a:cxn ang="0">
                <a:pos x="0" y="153"/>
              </a:cxn>
              <a:cxn ang="0">
                <a:pos x="0" y="46"/>
              </a:cxn>
              <a:cxn ang="0">
                <a:pos x="46" y="0"/>
              </a:cxn>
              <a:cxn ang="0">
                <a:pos x="192" y="0"/>
              </a:cxn>
              <a:cxn ang="0">
                <a:pos x="238" y="46"/>
              </a:cxn>
            </a:cxnLst>
            <a:rect l="0" t="0" r="r" b="b"/>
            <a:pathLst>
              <a:path w="238" h="238">
                <a:moveTo>
                  <a:pt x="238" y="46"/>
                </a:moveTo>
                <a:cubicBezTo>
                  <a:pt x="238" y="192"/>
                  <a:pt x="238" y="192"/>
                  <a:pt x="238" y="192"/>
                </a:cubicBezTo>
                <a:cubicBezTo>
                  <a:pt x="238" y="217"/>
                  <a:pt x="218" y="238"/>
                  <a:pt x="192" y="238"/>
                </a:cubicBezTo>
                <a:cubicBezTo>
                  <a:pt x="85" y="238"/>
                  <a:pt x="85" y="238"/>
                  <a:pt x="85" y="238"/>
                </a:cubicBezTo>
                <a:cubicBezTo>
                  <a:pt x="38" y="238"/>
                  <a:pt x="0" y="200"/>
                  <a:pt x="0" y="153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20"/>
                  <a:pt x="21" y="0"/>
                  <a:pt x="46" y="0"/>
                </a:cubicBezTo>
                <a:cubicBezTo>
                  <a:pt x="192" y="0"/>
                  <a:pt x="192" y="0"/>
                  <a:pt x="192" y="0"/>
                </a:cubicBezTo>
                <a:cubicBezTo>
                  <a:pt x="218" y="0"/>
                  <a:pt x="238" y="20"/>
                  <a:pt x="238" y="46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135">
            <a:extLst>
              <a:ext uri="{FF2B5EF4-FFF2-40B4-BE49-F238E27FC236}">
                <a16:creationId xmlns:a16="http://schemas.microsoft.com/office/drawing/2014/main" id="{D9D2046A-78E9-43B9-B52F-30DCC7EFE54E}"/>
              </a:ext>
            </a:extLst>
          </p:cNvPr>
          <p:cNvSpPr>
            <a:spLocks/>
          </p:cNvSpPr>
          <p:nvPr/>
        </p:nvSpPr>
        <p:spPr bwMode="auto">
          <a:xfrm>
            <a:off x="6096000" y="3860447"/>
            <a:ext cx="1905000" cy="1905000"/>
          </a:xfrm>
          <a:custGeom>
            <a:avLst/>
            <a:gdLst/>
            <a:ahLst/>
            <a:cxnLst>
              <a:cxn ang="0">
                <a:pos x="460" y="508"/>
              </a:cxn>
              <a:cxn ang="0">
                <a:pos x="48" y="508"/>
              </a:cxn>
              <a:cxn ang="0">
                <a:pos x="0" y="460"/>
              </a:cxn>
              <a:cxn ang="0">
                <a:pos x="0" y="48"/>
              </a:cxn>
              <a:cxn ang="0">
                <a:pos x="48" y="0"/>
              </a:cxn>
              <a:cxn ang="0">
                <a:pos x="460" y="0"/>
              </a:cxn>
              <a:cxn ang="0">
                <a:pos x="508" y="48"/>
              </a:cxn>
              <a:cxn ang="0">
                <a:pos x="508" y="460"/>
              </a:cxn>
              <a:cxn ang="0">
                <a:pos x="460" y="508"/>
              </a:cxn>
            </a:cxnLst>
            <a:rect l="0" t="0" r="r" b="b"/>
            <a:pathLst>
              <a:path w="508" h="508">
                <a:moveTo>
                  <a:pt x="460" y="508"/>
                </a:moveTo>
                <a:cubicBezTo>
                  <a:pt x="48" y="508"/>
                  <a:pt x="48" y="508"/>
                  <a:pt x="48" y="508"/>
                </a:cubicBezTo>
                <a:cubicBezTo>
                  <a:pt x="22" y="508"/>
                  <a:pt x="0" y="486"/>
                  <a:pt x="0" y="460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21"/>
                  <a:pt x="22" y="0"/>
                  <a:pt x="48" y="0"/>
                </a:cubicBezTo>
                <a:cubicBezTo>
                  <a:pt x="460" y="0"/>
                  <a:pt x="460" y="0"/>
                  <a:pt x="460" y="0"/>
                </a:cubicBezTo>
                <a:cubicBezTo>
                  <a:pt x="486" y="0"/>
                  <a:pt x="508" y="21"/>
                  <a:pt x="508" y="48"/>
                </a:cubicBezTo>
                <a:cubicBezTo>
                  <a:pt x="508" y="460"/>
                  <a:pt x="508" y="460"/>
                  <a:pt x="508" y="460"/>
                </a:cubicBezTo>
                <a:cubicBezTo>
                  <a:pt x="508" y="486"/>
                  <a:pt x="486" y="508"/>
                  <a:pt x="460" y="508"/>
                </a:cubicBezTo>
                <a:close/>
              </a:path>
            </a:pathLst>
          </a:custGeom>
          <a:solidFill>
            <a:srgbClr val="37B5B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136">
            <a:extLst>
              <a:ext uri="{FF2B5EF4-FFF2-40B4-BE49-F238E27FC236}">
                <a16:creationId xmlns:a16="http://schemas.microsoft.com/office/drawing/2014/main" id="{65420C24-6BEA-47F0-8DE3-2DF13F467A70}"/>
              </a:ext>
            </a:extLst>
          </p:cNvPr>
          <p:cNvSpPr>
            <a:spLocks/>
          </p:cNvSpPr>
          <p:nvPr/>
        </p:nvSpPr>
        <p:spPr bwMode="auto">
          <a:xfrm>
            <a:off x="6055521" y="3835047"/>
            <a:ext cx="895350" cy="892175"/>
          </a:xfrm>
          <a:custGeom>
            <a:avLst/>
            <a:gdLst/>
            <a:ahLst/>
            <a:cxnLst>
              <a:cxn ang="0">
                <a:pos x="0" y="46"/>
              </a:cxn>
              <a:cxn ang="0">
                <a:pos x="0" y="192"/>
              </a:cxn>
              <a:cxn ang="0">
                <a:pos x="47" y="238"/>
              </a:cxn>
              <a:cxn ang="0">
                <a:pos x="153" y="238"/>
              </a:cxn>
              <a:cxn ang="0">
                <a:pos x="239" y="153"/>
              </a:cxn>
              <a:cxn ang="0">
                <a:pos x="239" y="46"/>
              </a:cxn>
              <a:cxn ang="0">
                <a:pos x="192" y="0"/>
              </a:cxn>
              <a:cxn ang="0">
                <a:pos x="46" y="0"/>
              </a:cxn>
              <a:cxn ang="0">
                <a:pos x="0" y="46"/>
              </a:cxn>
            </a:cxnLst>
            <a:rect l="0" t="0" r="r" b="b"/>
            <a:pathLst>
              <a:path w="239" h="238">
                <a:moveTo>
                  <a:pt x="0" y="46"/>
                </a:moveTo>
                <a:cubicBezTo>
                  <a:pt x="0" y="192"/>
                  <a:pt x="0" y="192"/>
                  <a:pt x="0" y="192"/>
                </a:cubicBezTo>
                <a:cubicBezTo>
                  <a:pt x="0" y="217"/>
                  <a:pt x="21" y="238"/>
                  <a:pt x="47" y="238"/>
                </a:cubicBezTo>
                <a:cubicBezTo>
                  <a:pt x="153" y="238"/>
                  <a:pt x="153" y="238"/>
                  <a:pt x="153" y="238"/>
                </a:cubicBezTo>
                <a:cubicBezTo>
                  <a:pt x="200" y="238"/>
                  <a:pt x="239" y="200"/>
                  <a:pt x="239" y="153"/>
                </a:cubicBezTo>
                <a:cubicBezTo>
                  <a:pt x="239" y="46"/>
                  <a:pt x="239" y="46"/>
                  <a:pt x="239" y="46"/>
                </a:cubicBezTo>
                <a:cubicBezTo>
                  <a:pt x="239" y="20"/>
                  <a:pt x="218" y="0"/>
                  <a:pt x="192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21" y="0"/>
                  <a:pt x="0" y="20"/>
                  <a:pt x="0" y="46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92B5C499-5EC8-4A7D-A663-1F2307A40148}"/>
              </a:ext>
            </a:extLst>
          </p:cNvPr>
          <p:cNvSpPr>
            <a:spLocks noEditPoints="1"/>
          </p:cNvSpPr>
          <p:nvPr/>
        </p:nvSpPr>
        <p:spPr bwMode="auto">
          <a:xfrm>
            <a:off x="5391945" y="3183379"/>
            <a:ext cx="273050" cy="352425"/>
          </a:xfrm>
          <a:custGeom>
            <a:avLst/>
            <a:gdLst/>
            <a:ahLst/>
            <a:cxnLst>
              <a:cxn ang="0">
                <a:pos x="51" y="94"/>
              </a:cxn>
              <a:cxn ang="0">
                <a:pos x="22" y="94"/>
              </a:cxn>
              <a:cxn ang="0">
                <a:pos x="18" y="92"/>
              </a:cxn>
              <a:cxn ang="0">
                <a:pos x="17" y="88"/>
              </a:cxn>
              <a:cxn ang="0">
                <a:pos x="16" y="74"/>
              </a:cxn>
              <a:cxn ang="0">
                <a:pos x="13" y="70"/>
              </a:cxn>
              <a:cxn ang="0">
                <a:pos x="0" y="39"/>
              </a:cxn>
              <a:cxn ang="0">
                <a:pos x="33" y="1"/>
              </a:cxn>
              <a:cxn ang="0">
                <a:pos x="36" y="1"/>
              </a:cxn>
              <a:cxn ang="0">
                <a:pos x="40" y="1"/>
              </a:cxn>
              <a:cxn ang="0">
                <a:pos x="73" y="39"/>
              </a:cxn>
              <a:cxn ang="0">
                <a:pos x="60" y="70"/>
              </a:cxn>
              <a:cxn ang="0">
                <a:pos x="57" y="74"/>
              </a:cxn>
              <a:cxn ang="0">
                <a:pos x="56" y="88"/>
              </a:cxn>
              <a:cxn ang="0">
                <a:pos x="54" y="92"/>
              </a:cxn>
              <a:cxn ang="0">
                <a:pos x="51" y="94"/>
              </a:cxn>
              <a:cxn ang="0">
                <a:pos x="28" y="83"/>
              </a:cxn>
              <a:cxn ang="0">
                <a:pos x="45" y="83"/>
              </a:cxn>
              <a:cxn ang="0">
                <a:pos x="48" y="68"/>
              </a:cxn>
              <a:cxn ang="0">
                <a:pos x="53" y="62"/>
              </a:cxn>
              <a:cxn ang="0">
                <a:pos x="62" y="39"/>
              </a:cxn>
              <a:cxn ang="0">
                <a:pos x="38" y="11"/>
              </a:cxn>
              <a:cxn ang="0">
                <a:pos x="37" y="11"/>
              </a:cxn>
              <a:cxn ang="0">
                <a:pos x="37" y="11"/>
              </a:cxn>
              <a:cxn ang="0">
                <a:pos x="36" y="11"/>
              </a:cxn>
              <a:cxn ang="0">
                <a:pos x="36" y="11"/>
              </a:cxn>
              <a:cxn ang="0">
                <a:pos x="35" y="11"/>
              </a:cxn>
              <a:cxn ang="0">
                <a:pos x="11" y="39"/>
              </a:cxn>
              <a:cxn ang="0">
                <a:pos x="20" y="62"/>
              </a:cxn>
              <a:cxn ang="0">
                <a:pos x="25" y="68"/>
              </a:cxn>
              <a:cxn ang="0">
                <a:pos x="28" y="83"/>
              </a:cxn>
            </a:cxnLst>
            <a:rect l="0" t="0" r="r" b="b"/>
            <a:pathLst>
              <a:path w="73" h="94">
                <a:moveTo>
                  <a:pt x="51" y="94"/>
                </a:moveTo>
                <a:cubicBezTo>
                  <a:pt x="22" y="94"/>
                  <a:pt x="22" y="94"/>
                  <a:pt x="22" y="94"/>
                </a:cubicBezTo>
                <a:cubicBezTo>
                  <a:pt x="21" y="94"/>
                  <a:pt x="19" y="93"/>
                  <a:pt x="18" y="92"/>
                </a:cubicBezTo>
                <a:cubicBezTo>
                  <a:pt x="17" y="91"/>
                  <a:pt x="17" y="90"/>
                  <a:pt x="17" y="88"/>
                </a:cubicBezTo>
                <a:cubicBezTo>
                  <a:pt x="17" y="82"/>
                  <a:pt x="17" y="75"/>
                  <a:pt x="16" y="74"/>
                </a:cubicBezTo>
                <a:cubicBezTo>
                  <a:pt x="15" y="73"/>
                  <a:pt x="14" y="71"/>
                  <a:pt x="13" y="70"/>
                </a:cubicBezTo>
                <a:cubicBezTo>
                  <a:pt x="7" y="64"/>
                  <a:pt x="0" y="57"/>
                  <a:pt x="0" y="39"/>
                </a:cubicBezTo>
                <a:cubicBezTo>
                  <a:pt x="0" y="18"/>
                  <a:pt x="12" y="3"/>
                  <a:pt x="33" y="1"/>
                </a:cubicBezTo>
                <a:cubicBezTo>
                  <a:pt x="34" y="0"/>
                  <a:pt x="35" y="1"/>
                  <a:pt x="36" y="1"/>
                </a:cubicBezTo>
                <a:cubicBezTo>
                  <a:pt x="38" y="1"/>
                  <a:pt x="39" y="0"/>
                  <a:pt x="40" y="1"/>
                </a:cubicBezTo>
                <a:cubicBezTo>
                  <a:pt x="60" y="3"/>
                  <a:pt x="73" y="18"/>
                  <a:pt x="73" y="39"/>
                </a:cubicBezTo>
                <a:cubicBezTo>
                  <a:pt x="73" y="57"/>
                  <a:pt x="66" y="64"/>
                  <a:pt x="60" y="70"/>
                </a:cubicBezTo>
                <a:cubicBezTo>
                  <a:pt x="59" y="71"/>
                  <a:pt x="58" y="73"/>
                  <a:pt x="57" y="74"/>
                </a:cubicBezTo>
                <a:cubicBezTo>
                  <a:pt x="56" y="75"/>
                  <a:pt x="56" y="82"/>
                  <a:pt x="56" y="88"/>
                </a:cubicBezTo>
                <a:cubicBezTo>
                  <a:pt x="56" y="90"/>
                  <a:pt x="55" y="91"/>
                  <a:pt x="54" y="92"/>
                </a:cubicBezTo>
                <a:cubicBezTo>
                  <a:pt x="53" y="93"/>
                  <a:pt x="52" y="94"/>
                  <a:pt x="51" y="94"/>
                </a:cubicBezTo>
                <a:close/>
                <a:moveTo>
                  <a:pt x="28" y="83"/>
                </a:moveTo>
                <a:cubicBezTo>
                  <a:pt x="45" y="83"/>
                  <a:pt x="45" y="83"/>
                  <a:pt x="45" y="83"/>
                </a:cubicBezTo>
                <a:cubicBezTo>
                  <a:pt x="45" y="78"/>
                  <a:pt x="46" y="71"/>
                  <a:pt x="48" y="68"/>
                </a:cubicBezTo>
                <a:cubicBezTo>
                  <a:pt x="49" y="66"/>
                  <a:pt x="51" y="64"/>
                  <a:pt x="53" y="62"/>
                </a:cubicBezTo>
                <a:cubicBezTo>
                  <a:pt x="57" y="58"/>
                  <a:pt x="62" y="53"/>
                  <a:pt x="62" y="39"/>
                </a:cubicBezTo>
                <a:cubicBezTo>
                  <a:pt x="62" y="23"/>
                  <a:pt x="53" y="13"/>
                  <a:pt x="38" y="11"/>
                </a:cubicBezTo>
                <a:cubicBezTo>
                  <a:pt x="38" y="11"/>
                  <a:pt x="37" y="11"/>
                  <a:pt x="37" y="11"/>
                </a:cubicBezTo>
                <a:cubicBezTo>
                  <a:pt x="37" y="11"/>
                  <a:pt x="37" y="11"/>
                  <a:pt x="37" y="11"/>
                </a:cubicBezTo>
                <a:cubicBezTo>
                  <a:pt x="37" y="11"/>
                  <a:pt x="36" y="11"/>
                  <a:pt x="36" y="11"/>
                </a:cubicBezTo>
                <a:cubicBezTo>
                  <a:pt x="36" y="11"/>
                  <a:pt x="36" y="11"/>
                  <a:pt x="36" y="11"/>
                </a:cubicBezTo>
                <a:cubicBezTo>
                  <a:pt x="35" y="11"/>
                  <a:pt x="35" y="11"/>
                  <a:pt x="35" y="11"/>
                </a:cubicBezTo>
                <a:cubicBezTo>
                  <a:pt x="19" y="13"/>
                  <a:pt x="11" y="23"/>
                  <a:pt x="11" y="39"/>
                </a:cubicBezTo>
                <a:cubicBezTo>
                  <a:pt x="11" y="53"/>
                  <a:pt x="15" y="58"/>
                  <a:pt x="20" y="62"/>
                </a:cubicBezTo>
                <a:cubicBezTo>
                  <a:pt x="22" y="64"/>
                  <a:pt x="24" y="66"/>
                  <a:pt x="25" y="68"/>
                </a:cubicBezTo>
                <a:cubicBezTo>
                  <a:pt x="27" y="71"/>
                  <a:pt x="28" y="78"/>
                  <a:pt x="28" y="83"/>
                </a:cubicBezTo>
                <a:close/>
              </a:path>
            </a:pathLst>
          </a:custGeom>
          <a:solidFill>
            <a:srgbClr val="A7A9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7FE1E57C-AE9B-4E51-A2C1-DD61957DB10D}"/>
              </a:ext>
            </a:extLst>
          </p:cNvPr>
          <p:cNvSpPr>
            <a:spLocks/>
          </p:cNvSpPr>
          <p:nvPr/>
        </p:nvSpPr>
        <p:spPr bwMode="auto">
          <a:xfrm>
            <a:off x="5471320" y="3561204"/>
            <a:ext cx="115888" cy="38100"/>
          </a:xfrm>
          <a:custGeom>
            <a:avLst/>
            <a:gdLst/>
            <a:ahLst/>
            <a:cxnLst>
              <a:cxn ang="0">
                <a:pos x="25" y="10"/>
              </a:cxn>
              <a:cxn ang="0">
                <a:pos x="5" y="10"/>
              </a:cxn>
              <a:cxn ang="0">
                <a:pos x="0" y="5"/>
              </a:cxn>
              <a:cxn ang="0">
                <a:pos x="5" y="0"/>
              </a:cxn>
              <a:cxn ang="0">
                <a:pos x="25" y="0"/>
              </a:cxn>
              <a:cxn ang="0">
                <a:pos x="31" y="5"/>
              </a:cxn>
              <a:cxn ang="0">
                <a:pos x="25" y="10"/>
              </a:cxn>
            </a:cxnLst>
            <a:rect l="0" t="0" r="r" b="b"/>
            <a:pathLst>
              <a:path w="31" h="10">
                <a:moveTo>
                  <a:pt x="25" y="10"/>
                </a:moveTo>
                <a:cubicBezTo>
                  <a:pt x="5" y="10"/>
                  <a:pt x="5" y="10"/>
                  <a:pt x="5" y="10"/>
                </a:cubicBezTo>
                <a:cubicBezTo>
                  <a:pt x="2" y="10"/>
                  <a:pt x="0" y="8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28" y="0"/>
                  <a:pt x="31" y="2"/>
                  <a:pt x="31" y="5"/>
                </a:cubicBezTo>
                <a:cubicBezTo>
                  <a:pt x="31" y="8"/>
                  <a:pt x="28" y="10"/>
                  <a:pt x="25" y="10"/>
                </a:cubicBezTo>
                <a:close/>
              </a:path>
            </a:pathLst>
          </a:custGeom>
          <a:solidFill>
            <a:srgbClr val="A7A9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A728E602-8DFF-4B88-9F39-B3D86BC0FCD1}"/>
              </a:ext>
            </a:extLst>
          </p:cNvPr>
          <p:cNvSpPr>
            <a:spLocks/>
          </p:cNvSpPr>
          <p:nvPr/>
        </p:nvSpPr>
        <p:spPr bwMode="auto">
          <a:xfrm>
            <a:off x="5298282" y="3092892"/>
            <a:ext cx="465138" cy="371475"/>
          </a:xfrm>
          <a:custGeom>
            <a:avLst/>
            <a:gdLst/>
            <a:ahLst/>
            <a:cxnLst>
              <a:cxn ang="0">
                <a:pos x="109" y="99"/>
              </a:cxn>
              <a:cxn ang="0">
                <a:pos x="106" y="98"/>
              </a:cxn>
              <a:cxn ang="0">
                <a:pos x="105" y="90"/>
              </a:cxn>
              <a:cxn ang="0">
                <a:pos x="113" y="62"/>
              </a:cxn>
              <a:cxn ang="0">
                <a:pos x="62" y="11"/>
              </a:cxn>
              <a:cxn ang="0">
                <a:pos x="11" y="62"/>
              </a:cxn>
              <a:cxn ang="0">
                <a:pos x="18" y="87"/>
              </a:cxn>
              <a:cxn ang="0">
                <a:pos x="16" y="95"/>
              </a:cxn>
              <a:cxn ang="0">
                <a:pos x="9" y="93"/>
              </a:cxn>
              <a:cxn ang="0">
                <a:pos x="0" y="62"/>
              </a:cxn>
              <a:cxn ang="0">
                <a:pos x="62" y="0"/>
              </a:cxn>
              <a:cxn ang="0">
                <a:pos x="124" y="62"/>
              </a:cxn>
              <a:cxn ang="0">
                <a:pos x="113" y="96"/>
              </a:cxn>
              <a:cxn ang="0">
                <a:pos x="109" y="99"/>
              </a:cxn>
            </a:cxnLst>
            <a:rect l="0" t="0" r="r" b="b"/>
            <a:pathLst>
              <a:path w="124" h="99">
                <a:moveTo>
                  <a:pt x="109" y="99"/>
                </a:moveTo>
                <a:cubicBezTo>
                  <a:pt x="108" y="99"/>
                  <a:pt x="107" y="98"/>
                  <a:pt x="106" y="98"/>
                </a:cubicBezTo>
                <a:cubicBezTo>
                  <a:pt x="104" y="96"/>
                  <a:pt x="103" y="93"/>
                  <a:pt x="105" y="90"/>
                </a:cubicBezTo>
                <a:cubicBezTo>
                  <a:pt x="110" y="82"/>
                  <a:pt x="113" y="72"/>
                  <a:pt x="113" y="62"/>
                </a:cubicBezTo>
                <a:cubicBezTo>
                  <a:pt x="113" y="34"/>
                  <a:pt x="90" y="11"/>
                  <a:pt x="62" y="11"/>
                </a:cubicBezTo>
                <a:cubicBezTo>
                  <a:pt x="34" y="11"/>
                  <a:pt x="11" y="34"/>
                  <a:pt x="11" y="62"/>
                </a:cubicBezTo>
                <a:cubicBezTo>
                  <a:pt x="11" y="71"/>
                  <a:pt x="13" y="80"/>
                  <a:pt x="18" y="87"/>
                </a:cubicBezTo>
                <a:cubicBezTo>
                  <a:pt x="19" y="90"/>
                  <a:pt x="18" y="93"/>
                  <a:pt x="16" y="95"/>
                </a:cubicBezTo>
                <a:cubicBezTo>
                  <a:pt x="13" y="96"/>
                  <a:pt x="10" y="95"/>
                  <a:pt x="9" y="93"/>
                </a:cubicBezTo>
                <a:cubicBezTo>
                  <a:pt x="3" y="83"/>
                  <a:pt x="0" y="73"/>
                  <a:pt x="0" y="62"/>
                </a:cubicBezTo>
                <a:cubicBezTo>
                  <a:pt x="0" y="28"/>
                  <a:pt x="28" y="0"/>
                  <a:pt x="62" y="0"/>
                </a:cubicBezTo>
                <a:cubicBezTo>
                  <a:pt x="96" y="0"/>
                  <a:pt x="124" y="28"/>
                  <a:pt x="124" y="62"/>
                </a:cubicBezTo>
                <a:cubicBezTo>
                  <a:pt x="124" y="74"/>
                  <a:pt x="120" y="86"/>
                  <a:pt x="113" y="96"/>
                </a:cubicBezTo>
                <a:cubicBezTo>
                  <a:pt x="112" y="98"/>
                  <a:pt x="111" y="99"/>
                  <a:pt x="109" y="99"/>
                </a:cubicBezTo>
                <a:close/>
              </a:path>
            </a:pathLst>
          </a:custGeom>
          <a:solidFill>
            <a:srgbClr val="A7A9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50">
            <a:extLst>
              <a:ext uri="{FF2B5EF4-FFF2-40B4-BE49-F238E27FC236}">
                <a16:creationId xmlns:a16="http://schemas.microsoft.com/office/drawing/2014/main" id="{A7DBFA1E-9B23-42E7-A296-48ED33326F64}"/>
              </a:ext>
            </a:extLst>
          </p:cNvPr>
          <p:cNvSpPr>
            <a:spLocks noEditPoints="1"/>
          </p:cNvSpPr>
          <p:nvPr/>
        </p:nvSpPr>
        <p:spPr bwMode="auto">
          <a:xfrm>
            <a:off x="6265070" y="3123054"/>
            <a:ext cx="447675" cy="446087"/>
          </a:xfrm>
          <a:custGeom>
            <a:avLst/>
            <a:gdLst/>
            <a:ahLst/>
            <a:cxnLst>
              <a:cxn ang="0">
                <a:pos x="59" y="119"/>
              </a:cxn>
              <a:cxn ang="0">
                <a:pos x="0" y="60"/>
              </a:cxn>
              <a:cxn ang="0">
                <a:pos x="59" y="0"/>
              </a:cxn>
              <a:cxn ang="0">
                <a:pos x="119" y="60"/>
              </a:cxn>
              <a:cxn ang="0">
                <a:pos x="59" y="119"/>
              </a:cxn>
              <a:cxn ang="0">
                <a:pos x="59" y="10"/>
              </a:cxn>
              <a:cxn ang="0">
                <a:pos x="9" y="60"/>
              </a:cxn>
              <a:cxn ang="0">
                <a:pos x="59" y="110"/>
              </a:cxn>
              <a:cxn ang="0">
                <a:pos x="110" y="60"/>
              </a:cxn>
              <a:cxn ang="0">
                <a:pos x="59" y="10"/>
              </a:cxn>
            </a:cxnLst>
            <a:rect l="0" t="0" r="r" b="b"/>
            <a:pathLst>
              <a:path w="119" h="119">
                <a:moveTo>
                  <a:pt x="59" y="119"/>
                </a:moveTo>
                <a:cubicBezTo>
                  <a:pt x="27" y="119"/>
                  <a:pt x="0" y="92"/>
                  <a:pt x="0" y="60"/>
                </a:cubicBezTo>
                <a:cubicBezTo>
                  <a:pt x="0" y="27"/>
                  <a:pt x="27" y="0"/>
                  <a:pt x="59" y="0"/>
                </a:cubicBezTo>
                <a:cubicBezTo>
                  <a:pt x="92" y="0"/>
                  <a:pt x="119" y="27"/>
                  <a:pt x="119" y="60"/>
                </a:cubicBezTo>
                <a:cubicBezTo>
                  <a:pt x="119" y="92"/>
                  <a:pt x="92" y="119"/>
                  <a:pt x="59" y="119"/>
                </a:cubicBezTo>
                <a:close/>
                <a:moveTo>
                  <a:pt x="59" y="10"/>
                </a:moveTo>
                <a:cubicBezTo>
                  <a:pt x="32" y="10"/>
                  <a:pt x="9" y="32"/>
                  <a:pt x="9" y="60"/>
                </a:cubicBezTo>
                <a:cubicBezTo>
                  <a:pt x="9" y="87"/>
                  <a:pt x="32" y="110"/>
                  <a:pt x="59" y="110"/>
                </a:cubicBezTo>
                <a:cubicBezTo>
                  <a:pt x="87" y="110"/>
                  <a:pt x="110" y="87"/>
                  <a:pt x="110" y="60"/>
                </a:cubicBezTo>
                <a:cubicBezTo>
                  <a:pt x="110" y="32"/>
                  <a:pt x="87" y="10"/>
                  <a:pt x="59" y="10"/>
                </a:cubicBezTo>
                <a:close/>
              </a:path>
            </a:pathLst>
          </a:custGeom>
          <a:solidFill>
            <a:srgbClr val="A7A9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51">
            <a:extLst>
              <a:ext uri="{FF2B5EF4-FFF2-40B4-BE49-F238E27FC236}">
                <a16:creationId xmlns:a16="http://schemas.microsoft.com/office/drawing/2014/main" id="{FF664A8F-1248-4B97-8F80-70F2D2DD0681}"/>
              </a:ext>
            </a:extLst>
          </p:cNvPr>
          <p:cNvSpPr>
            <a:spLocks/>
          </p:cNvSpPr>
          <p:nvPr/>
        </p:nvSpPr>
        <p:spPr bwMode="auto">
          <a:xfrm>
            <a:off x="6363495" y="3126229"/>
            <a:ext cx="123825" cy="431800"/>
          </a:xfrm>
          <a:custGeom>
            <a:avLst/>
            <a:gdLst/>
            <a:ahLst/>
            <a:cxnLst>
              <a:cxn ang="0">
                <a:pos x="28" y="115"/>
              </a:cxn>
              <a:cxn ang="0">
                <a:pos x="24" y="113"/>
              </a:cxn>
              <a:cxn ang="0">
                <a:pos x="9" y="40"/>
              </a:cxn>
              <a:cxn ang="0">
                <a:pos x="21" y="3"/>
              </a:cxn>
              <a:cxn ang="0">
                <a:pos x="27" y="1"/>
              </a:cxn>
              <a:cxn ang="0">
                <a:pos x="29" y="7"/>
              </a:cxn>
              <a:cxn ang="0">
                <a:pos x="31" y="107"/>
              </a:cxn>
              <a:cxn ang="0">
                <a:pos x="30" y="114"/>
              </a:cxn>
              <a:cxn ang="0">
                <a:pos x="28" y="115"/>
              </a:cxn>
            </a:cxnLst>
            <a:rect l="0" t="0" r="r" b="b"/>
            <a:pathLst>
              <a:path w="33" h="115">
                <a:moveTo>
                  <a:pt x="28" y="115"/>
                </a:moveTo>
                <a:cubicBezTo>
                  <a:pt x="26" y="115"/>
                  <a:pt x="25" y="114"/>
                  <a:pt x="24" y="113"/>
                </a:cubicBezTo>
                <a:cubicBezTo>
                  <a:pt x="10" y="93"/>
                  <a:pt x="5" y="68"/>
                  <a:pt x="9" y="40"/>
                </a:cubicBezTo>
                <a:cubicBezTo>
                  <a:pt x="13" y="19"/>
                  <a:pt x="21" y="4"/>
                  <a:pt x="21" y="3"/>
                </a:cubicBezTo>
                <a:cubicBezTo>
                  <a:pt x="22" y="1"/>
                  <a:pt x="25" y="0"/>
                  <a:pt x="27" y="1"/>
                </a:cubicBezTo>
                <a:cubicBezTo>
                  <a:pt x="29" y="2"/>
                  <a:pt x="30" y="5"/>
                  <a:pt x="29" y="7"/>
                </a:cubicBezTo>
                <a:cubicBezTo>
                  <a:pt x="29" y="8"/>
                  <a:pt x="0" y="64"/>
                  <a:pt x="31" y="107"/>
                </a:cubicBezTo>
                <a:cubicBezTo>
                  <a:pt x="33" y="109"/>
                  <a:pt x="32" y="112"/>
                  <a:pt x="30" y="114"/>
                </a:cubicBezTo>
                <a:cubicBezTo>
                  <a:pt x="30" y="114"/>
                  <a:pt x="29" y="115"/>
                  <a:pt x="28" y="115"/>
                </a:cubicBezTo>
                <a:close/>
              </a:path>
            </a:pathLst>
          </a:custGeom>
          <a:solidFill>
            <a:srgbClr val="A7A9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52">
            <a:extLst>
              <a:ext uri="{FF2B5EF4-FFF2-40B4-BE49-F238E27FC236}">
                <a16:creationId xmlns:a16="http://schemas.microsoft.com/office/drawing/2014/main" id="{76D6CC23-AB4A-4128-8EE9-98AA7D11E20F}"/>
              </a:ext>
            </a:extLst>
          </p:cNvPr>
          <p:cNvSpPr>
            <a:spLocks/>
          </p:cNvSpPr>
          <p:nvPr/>
        </p:nvSpPr>
        <p:spPr bwMode="auto">
          <a:xfrm>
            <a:off x="6487320" y="3126229"/>
            <a:ext cx="134938" cy="431800"/>
          </a:xfrm>
          <a:custGeom>
            <a:avLst/>
            <a:gdLst/>
            <a:ahLst/>
            <a:cxnLst>
              <a:cxn ang="0">
                <a:pos x="8" y="115"/>
              </a:cxn>
              <a:cxn ang="0">
                <a:pos x="5" y="114"/>
              </a:cxn>
              <a:cxn ang="0">
                <a:pos x="4" y="107"/>
              </a:cxn>
              <a:cxn ang="0">
                <a:pos x="1" y="8"/>
              </a:cxn>
              <a:cxn ang="0">
                <a:pos x="3" y="1"/>
              </a:cxn>
              <a:cxn ang="0">
                <a:pos x="9" y="3"/>
              </a:cxn>
              <a:cxn ang="0">
                <a:pos x="24" y="39"/>
              </a:cxn>
              <a:cxn ang="0">
                <a:pos x="12" y="113"/>
              </a:cxn>
              <a:cxn ang="0">
                <a:pos x="8" y="115"/>
              </a:cxn>
            </a:cxnLst>
            <a:rect l="0" t="0" r="r" b="b"/>
            <a:pathLst>
              <a:path w="36" h="115">
                <a:moveTo>
                  <a:pt x="8" y="115"/>
                </a:moveTo>
                <a:cubicBezTo>
                  <a:pt x="7" y="115"/>
                  <a:pt x="6" y="114"/>
                  <a:pt x="5" y="114"/>
                </a:cubicBezTo>
                <a:cubicBezTo>
                  <a:pt x="3" y="112"/>
                  <a:pt x="3" y="109"/>
                  <a:pt x="4" y="107"/>
                </a:cubicBezTo>
                <a:cubicBezTo>
                  <a:pt x="36" y="65"/>
                  <a:pt x="2" y="8"/>
                  <a:pt x="1" y="8"/>
                </a:cubicBezTo>
                <a:cubicBezTo>
                  <a:pt x="0" y="5"/>
                  <a:pt x="1" y="3"/>
                  <a:pt x="3" y="1"/>
                </a:cubicBezTo>
                <a:cubicBezTo>
                  <a:pt x="5" y="0"/>
                  <a:pt x="8" y="1"/>
                  <a:pt x="9" y="3"/>
                </a:cubicBezTo>
                <a:cubicBezTo>
                  <a:pt x="10" y="3"/>
                  <a:pt x="19" y="18"/>
                  <a:pt x="24" y="39"/>
                </a:cubicBezTo>
                <a:cubicBezTo>
                  <a:pt x="30" y="68"/>
                  <a:pt x="26" y="93"/>
                  <a:pt x="12" y="113"/>
                </a:cubicBezTo>
                <a:cubicBezTo>
                  <a:pt x="11" y="114"/>
                  <a:pt x="9" y="115"/>
                  <a:pt x="8" y="115"/>
                </a:cubicBezTo>
                <a:close/>
              </a:path>
            </a:pathLst>
          </a:custGeom>
          <a:solidFill>
            <a:srgbClr val="A7A9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53">
            <a:extLst>
              <a:ext uri="{FF2B5EF4-FFF2-40B4-BE49-F238E27FC236}">
                <a16:creationId xmlns:a16="http://schemas.microsoft.com/office/drawing/2014/main" id="{F18956B0-DEB0-4528-B22E-8C41462EB52D}"/>
              </a:ext>
            </a:extLst>
          </p:cNvPr>
          <p:cNvSpPr>
            <a:spLocks/>
          </p:cNvSpPr>
          <p:nvPr/>
        </p:nvSpPr>
        <p:spPr bwMode="auto">
          <a:xfrm>
            <a:off x="6277770" y="3178617"/>
            <a:ext cx="427038" cy="134937"/>
          </a:xfrm>
          <a:custGeom>
            <a:avLst/>
            <a:gdLst/>
            <a:ahLst/>
            <a:cxnLst>
              <a:cxn ang="0">
                <a:pos x="109" y="35"/>
              </a:cxn>
              <a:cxn ang="0">
                <a:pos x="107" y="35"/>
              </a:cxn>
              <a:cxn ang="0">
                <a:pos x="8" y="35"/>
              </a:cxn>
              <a:cxn ang="0">
                <a:pos x="1" y="33"/>
              </a:cxn>
              <a:cxn ang="0">
                <a:pos x="3" y="27"/>
              </a:cxn>
              <a:cxn ang="0">
                <a:pos x="111" y="27"/>
              </a:cxn>
              <a:cxn ang="0">
                <a:pos x="113" y="33"/>
              </a:cxn>
              <a:cxn ang="0">
                <a:pos x="109" y="35"/>
              </a:cxn>
            </a:cxnLst>
            <a:rect l="0" t="0" r="r" b="b"/>
            <a:pathLst>
              <a:path w="114" h="36">
                <a:moveTo>
                  <a:pt x="109" y="35"/>
                </a:moveTo>
                <a:cubicBezTo>
                  <a:pt x="108" y="35"/>
                  <a:pt x="108" y="35"/>
                  <a:pt x="107" y="35"/>
                </a:cubicBezTo>
                <a:cubicBezTo>
                  <a:pt x="56" y="11"/>
                  <a:pt x="8" y="35"/>
                  <a:pt x="8" y="35"/>
                </a:cubicBezTo>
                <a:cubicBezTo>
                  <a:pt x="5" y="36"/>
                  <a:pt x="3" y="35"/>
                  <a:pt x="1" y="33"/>
                </a:cubicBezTo>
                <a:cubicBezTo>
                  <a:pt x="0" y="31"/>
                  <a:pt x="1" y="28"/>
                  <a:pt x="3" y="27"/>
                </a:cubicBezTo>
                <a:cubicBezTo>
                  <a:pt x="5" y="26"/>
                  <a:pt x="56" y="0"/>
                  <a:pt x="111" y="27"/>
                </a:cubicBezTo>
                <a:cubicBezTo>
                  <a:pt x="113" y="28"/>
                  <a:pt x="114" y="31"/>
                  <a:pt x="113" y="33"/>
                </a:cubicBezTo>
                <a:cubicBezTo>
                  <a:pt x="112" y="34"/>
                  <a:pt x="111" y="35"/>
                  <a:pt x="109" y="35"/>
                </a:cubicBezTo>
                <a:close/>
              </a:path>
            </a:pathLst>
          </a:custGeom>
          <a:solidFill>
            <a:srgbClr val="A7A9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54">
            <a:extLst>
              <a:ext uri="{FF2B5EF4-FFF2-40B4-BE49-F238E27FC236}">
                <a16:creationId xmlns:a16="http://schemas.microsoft.com/office/drawing/2014/main" id="{4D08C309-9F01-439A-84F1-2E4EA7F658B0}"/>
              </a:ext>
            </a:extLst>
          </p:cNvPr>
          <p:cNvSpPr>
            <a:spLocks/>
          </p:cNvSpPr>
          <p:nvPr/>
        </p:nvSpPr>
        <p:spPr bwMode="auto">
          <a:xfrm>
            <a:off x="6277770" y="3365942"/>
            <a:ext cx="427038" cy="95250"/>
          </a:xfrm>
          <a:custGeom>
            <a:avLst/>
            <a:gdLst/>
            <a:ahLst/>
            <a:cxnLst>
              <a:cxn ang="0">
                <a:pos x="56" y="21"/>
              </a:cxn>
              <a:cxn ang="0">
                <a:pos x="4" y="9"/>
              </a:cxn>
              <a:cxn ang="0">
                <a:pos x="1" y="3"/>
              </a:cxn>
              <a:cxn ang="0">
                <a:pos x="7" y="1"/>
              </a:cxn>
              <a:cxn ang="0">
                <a:pos x="107" y="1"/>
              </a:cxn>
              <a:cxn ang="0">
                <a:pos x="113" y="3"/>
              </a:cxn>
              <a:cxn ang="0">
                <a:pos x="111" y="9"/>
              </a:cxn>
              <a:cxn ang="0">
                <a:pos x="56" y="21"/>
              </a:cxn>
            </a:cxnLst>
            <a:rect l="0" t="0" r="r" b="b"/>
            <a:pathLst>
              <a:path w="114" h="25">
                <a:moveTo>
                  <a:pt x="56" y="21"/>
                </a:moveTo>
                <a:cubicBezTo>
                  <a:pt x="40" y="21"/>
                  <a:pt x="22" y="18"/>
                  <a:pt x="4" y="9"/>
                </a:cubicBezTo>
                <a:cubicBezTo>
                  <a:pt x="1" y="8"/>
                  <a:pt x="0" y="5"/>
                  <a:pt x="1" y="3"/>
                </a:cubicBezTo>
                <a:cubicBezTo>
                  <a:pt x="2" y="1"/>
                  <a:pt x="5" y="0"/>
                  <a:pt x="7" y="1"/>
                </a:cubicBezTo>
                <a:cubicBezTo>
                  <a:pt x="58" y="25"/>
                  <a:pt x="106" y="1"/>
                  <a:pt x="107" y="1"/>
                </a:cubicBezTo>
                <a:cubicBezTo>
                  <a:pt x="109" y="0"/>
                  <a:pt x="112" y="0"/>
                  <a:pt x="113" y="3"/>
                </a:cubicBezTo>
                <a:cubicBezTo>
                  <a:pt x="114" y="5"/>
                  <a:pt x="113" y="8"/>
                  <a:pt x="111" y="9"/>
                </a:cubicBezTo>
                <a:cubicBezTo>
                  <a:pt x="110" y="10"/>
                  <a:pt x="87" y="21"/>
                  <a:pt x="56" y="21"/>
                </a:cubicBezTo>
                <a:close/>
              </a:path>
            </a:pathLst>
          </a:custGeom>
          <a:solidFill>
            <a:srgbClr val="A7A9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94">
            <a:extLst>
              <a:ext uri="{FF2B5EF4-FFF2-40B4-BE49-F238E27FC236}">
                <a16:creationId xmlns:a16="http://schemas.microsoft.com/office/drawing/2014/main" id="{E7C94DC6-6496-4EFA-B54F-D07EACB50870}"/>
              </a:ext>
            </a:extLst>
          </p:cNvPr>
          <p:cNvSpPr>
            <a:spLocks/>
          </p:cNvSpPr>
          <p:nvPr/>
        </p:nvSpPr>
        <p:spPr bwMode="auto">
          <a:xfrm>
            <a:off x="5444332" y="4180329"/>
            <a:ext cx="333375" cy="192087"/>
          </a:xfrm>
          <a:custGeom>
            <a:avLst/>
            <a:gdLst/>
            <a:ahLst/>
            <a:cxnLst>
              <a:cxn ang="0">
                <a:pos x="6" y="51"/>
              </a:cxn>
              <a:cxn ang="0">
                <a:pos x="1" y="49"/>
              </a:cxn>
              <a:cxn ang="0">
                <a:pos x="2" y="41"/>
              </a:cxn>
              <a:cxn ang="0">
                <a:pos x="35" y="15"/>
              </a:cxn>
              <a:cxn ang="0">
                <a:pos x="42" y="16"/>
              </a:cxn>
              <a:cxn ang="0">
                <a:pos x="51" y="26"/>
              </a:cxn>
              <a:cxn ang="0">
                <a:pos x="80" y="1"/>
              </a:cxn>
              <a:cxn ang="0">
                <a:pos x="87" y="2"/>
              </a:cxn>
              <a:cxn ang="0">
                <a:pos x="87" y="10"/>
              </a:cxn>
              <a:cxn ang="0">
                <a:pos x="53" y="38"/>
              </a:cxn>
              <a:cxn ang="0">
                <a:pos x="46" y="37"/>
              </a:cxn>
              <a:cxn ang="0">
                <a:pos x="37" y="27"/>
              </a:cxn>
              <a:cxn ang="0">
                <a:pos x="9" y="49"/>
              </a:cxn>
              <a:cxn ang="0">
                <a:pos x="6" y="51"/>
              </a:cxn>
            </a:cxnLst>
            <a:rect l="0" t="0" r="r" b="b"/>
            <a:pathLst>
              <a:path w="89" h="51">
                <a:moveTo>
                  <a:pt x="6" y="51"/>
                </a:moveTo>
                <a:cubicBezTo>
                  <a:pt x="4" y="51"/>
                  <a:pt x="2" y="50"/>
                  <a:pt x="1" y="49"/>
                </a:cubicBezTo>
                <a:cubicBezTo>
                  <a:pt x="0" y="46"/>
                  <a:pt x="0" y="43"/>
                  <a:pt x="2" y="41"/>
                </a:cubicBezTo>
                <a:cubicBezTo>
                  <a:pt x="35" y="15"/>
                  <a:pt x="35" y="15"/>
                  <a:pt x="35" y="15"/>
                </a:cubicBezTo>
                <a:cubicBezTo>
                  <a:pt x="37" y="14"/>
                  <a:pt x="40" y="14"/>
                  <a:pt x="42" y="16"/>
                </a:cubicBezTo>
                <a:cubicBezTo>
                  <a:pt x="51" y="26"/>
                  <a:pt x="51" y="26"/>
                  <a:pt x="51" y="26"/>
                </a:cubicBezTo>
                <a:cubicBezTo>
                  <a:pt x="80" y="1"/>
                  <a:pt x="80" y="1"/>
                  <a:pt x="80" y="1"/>
                </a:cubicBezTo>
                <a:cubicBezTo>
                  <a:pt x="82" y="0"/>
                  <a:pt x="86" y="0"/>
                  <a:pt x="87" y="2"/>
                </a:cubicBezTo>
                <a:cubicBezTo>
                  <a:pt x="89" y="4"/>
                  <a:pt x="89" y="8"/>
                  <a:pt x="87" y="10"/>
                </a:cubicBezTo>
                <a:cubicBezTo>
                  <a:pt x="53" y="38"/>
                  <a:pt x="53" y="38"/>
                  <a:pt x="53" y="38"/>
                </a:cubicBezTo>
                <a:cubicBezTo>
                  <a:pt x="51" y="40"/>
                  <a:pt x="48" y="39"/>
                  <a:pt x="46" y="37"/>
                </a:cubicBezTo>
                <a:cubicBezTo>
                  <a:pt x="37" y="27"/>
                  <a:pt x="37" y="27"/>
                  <a:pt x="37" y="27"/>
                </a:cubicBezTo>
                <a:cubicBezTo>
                  <a:pt x="9" y="49"/>
                  <a:pt x="9" y="49"/>
                  <a:pt x="9" y="49"/>
                </a:cubicBezTo>
                <a:cubicBezTo>
                  <a:pt x="8" y="50"/>
                  <a:pt x="7" y="51"/>
                  <a:pt x="6" y="51"/>
                </a:cubicBezTo>
                <a:close/>
              </a:path>
            </a:pathLst>
          </a:custGeom>
          <a:solidFill>
            <a:srgbClr val="A7A9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95">
            <a:extLst>
              <a:ext uri="{FF2B5EF4-FFF2-40B4-BE49-F238E27FC236}">
                <a16:creationId xmlns:a16="http://schemas.microsoft.com/office/drawing/2014/main" id="{AA5BC03B-5B2E-4852-A583-96528A5662F4}"/>
              </a:ext>
            </a:extLst>
          </p:cNvPr>
          <p:cNvSpPr>
            <a:spLocks/>
          </p:cNvSpPr>
          <p:nvPr/>
        </p:nvSpPr>
        <p:spPr bwMode="auto">
          <a:xfrm>
            <a:off x="5639595" y="4158104"/>
            <a:ext cx="157163" cy="157162"/>
          </a:xfrm>
          <a:custGeom>
            <a:avLst/>
            <a:gdLst/>
            <a:ahLst/>
            <a:cxnLst>
              <a:cxn ang="0">
                <a:pos x="36" y="42"/>
              </a:cxn>
              <a:cxn ang="0">
                <a:pos x="31" y="37"/>
              </a:cxn>
              <a:cxn ang="0">
                <a:pos x="31" y="11"/>
              </a:cxn>
              <a:cxn ang="0">
                <a:pos x="5" y="11"/>
              </a:cxn>
              <a:cxn ang="0">
                <a:pos x="0" y="5"/>
              </a:cxn>
              <a:cxn ang="0">
                <a:pos x="5" y="0"/>
              </a:cxn>
              <a:cxn ang="0">
                <a:pos x="36" y="0"/>
              </a:cxn>
              <a:cxn ang="0">
                <a:pos x="42" y="5"/>
              </a:cxn>
              <a:cxn ang="0">
                <a:pos x="42" y="37"/>
              </a:cxn>
              <a:cxn ang="0">
                <a:pos x="36" y="42"/>
              </a:cxn>
            </a:cxnLst>
            <a:rect l="0" t="0" r="r" b="b"/>
            <a:pathLst>
              <a:path w="42" h="42">
                <a:moveTo>
                  <a:pt x="36" y="42"/>
                </a:moveTo>
                <a:cubicBezTo>
                  <a:pt x="34" y="42"/>
                  <a:pt x="31" y="40"/>
                  <a:pt x="31" y="37"/>
                </a:cubicBezTo>
                <a:cubicBezTo>
                  <a:pt x="31" y="11"/>
                  <a:pt x="31" y="11"/>
                  <a:pt x="31" y="11"/>
                </a:cubicBezTo>
                <a:cubicBezTo>
                  <a:pt x="5" y="11"/>
                  <a:pt x="5" y="11"/>
                  <a:pt x="5" y="11"/>
                </a:cubicBezTo>
                <a:cubicBezTo>
                  <a:pt x="2" y="11"/>
                  <a:pt x="0" y="8"/>
                  <a:pt x="0" y="5"/>
                </a:cubicBezTo>
                <a:cubicBezTo>
                  <a:pt x="0" y="3"/>
                  <a:pt x="2" y="0"/>
                  <a:pt x="5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9" y="0"/>
                  <a:pt x="42" y="3"/>
                  <a:pt x="42" y="5"/>
                </a:cubicBezTo>
                <a:cubicBezTo>
                  <a:pt x="42" y="37"/>
                  <a:pt x="42" y="37"/>
                  <a:pt x="42" y="37"/>
                </a:cubicBezTo>
                <a:cubicBezTo>
                  <a:pt x="42" y="40"/>
                  <a:pt x="39" y="42"/>
                  <a:pt x="36" y="42"/>
                </a:cubicBezTo>
                <a:close/>
              </a:path>
            </a:pathLst>
          </a:custGeom>
          <a:solidFill>
            <a:srgbClr val="A7A9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96">
            <a:extLst>
              <a:ext uri="{FF2B5EF4-FFF2-40B4-BE49-F238E27FC236}">
                <a16:creationId xmlns:a16="http://schemas.microsoft.com/office/drawing/2014/main" id="{6A929E74-98C9-47B6-A926-20E76388D8E1}"/>
              </a:ext>
            </a:extLst>
          </p:cNvPr>
          <p:cNvSpPr>
            <a:spLocks/>
          </p:cNvSpPr>
          <p:nvPr/>
        </p:nvSpPr>
        <p:spPr bwMode="auto">
          <a:xfrm>
            <a:off x="5339557" y="4037454"/>
            <a:ext cx="41275" cy="533400"/>
          </a:xfrm>
          <a:custGeom>
            <a:avLst/>
            <a:gdLst/>
            <a:ahLst/>
            <a:cxnLst>
              <a:cxn ang="0">
                <a:pos x="6" y="142"/>
              </a:cxn>
              <a:cxn ang="0">
                <a:pos x="0" y="136"/>
              </a:cxn>
              <a:cxn ang="0">
                <a:pos x="0" y="5"/>
              </a:cxn>
              <a:cxn ang="0">
                <a:pos x="6" y="0"/>
              </a:cxn>
              <a:cxn ang="0">
                <a:pos x="11" y="5"/>
              </a:cxn>
              <a:cxn ang="0">
                <a:pos x="11" y="136"/>
              </a:cxn>
              <a:cxn ang="0">
                <a:pos x="6" y="142"/>
              </a:cxn>
            </a:cxnLst>
            <a:rect l="0" t="0" r="r" b="b"/>
            <a:pathLst>
              <a:path w="11" h="142">
                <a:moveTo>
                  <a:pt x="6" y="142"/>
                </a:moveTo>
                <a:cubicBezTo>
                  <a:pt x="3" y="142"/>
                  <a:pt x="0" y="139"/>
                  <a:pt x="0" y="136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3" y="0"/>
                  <a:pt x="6" y="0"/>
                </a:cubicBezTo>
                <a:cubicBezTo>
                  <a:pt x="8" y="0"/>
                  <a:pt x="11" y="3"/>
                  <a:pt x="11" y="5"/>
                </a:cubicBezTo>
                <a:cubicBezTo>
                  <a:pt x="11" y="136"/>
                  <a:pt x="11" y="136"/>
                  <a:pt x="11" y="136"/>
                </a:cubicBezTo>
                <a:cubicBezTo>
                  <a:pt x="11" y="139"/>
                  <a:pt x="8" y="142"/>
                  <a:pt x="6" y="142"/>
                </a:cubicBezTo>
                <a:close/>
              </a:path>
            </a:pathLst>
          </a:custGeom>
          <a:solidFill>
            <a:srgbClr val="A7A9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97">
            <a:extLst>
              <a:ext uri="{FF2B5EF4-FFF2-40B4-BE49-F238E27FC236}">
                <a16:creationId xmlns:a16="http://schemas.microsoft.com/office/drawing/2014/main" id="{5C783B69-9CA7-4BB1-B0F4-2622E93B63A3}"/>
              </a:ext>
            </a:extLst>
          </p:cNvPr>
          <p:cNvSpPr>
            <a:spLocks/>
          </p:cNvSpPr>
          <p:nvPr/>
        </p:nvSpPr>
        <p:spPr bwMode="auto">
          <a:xfrm>
            <a:off x="5260182" y="4469254"/>
            <a:ext cx="539750" cy="38100"/>
          </a:xfrm>
          <a:custGeom>
            <a:avLst/>
            <a:gdLst/>
            <a:ahLst/>
            <a:cxnLst>
              <a:cxn ang="0">
                <a:pos x="139" y="10"/>
              </a:cxn>
              <a:cxn ang="0">
                <a:pos x="5" y="10"/>
              </a:cxn>
              <a:cxn ang="0">
                <a:pos x="0" y="5"/>
              </a:cxn>
              <a:cxn ang="0">
                <a:pos x="5" y="0"/>
              </a:cxn>
              <a:cxn ang="0">
                <a:pos x="139" y="0"/>
              </a:cxn>
              <a:cxn ang="0">
                <a:pos x="144" y="5"/>
              </a:cxn>
              <a:cxn ang="0">
                <a:pos x="139" y="10"/>
              </a:cxn>
            </a:cxnLst>
            <a:rect l="0" t="0" r="r" b="b"/>
            <a:pathLst>
              <a:path w="144" h="10">
                <a:moveTo>
                  <a:pt x="139" y="10"/>
                </a:moveTo>
                <a:cubicBezTo>
                  <a:pt x="5" y="10"/>
                  <a:pt x="5" y="10"/>
                  <a:pt x="5" y="10"/>
                </a:cubicBezTo>
                <a:cubicBezTo>
                  <a:pt x="2" y="10"/>
                  <a:pt x="0" y="8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139" y="0"/>
                  <a:pt x="139" y="0"/>
                  <a:pt x="139" y="0"/>
                </a:cubicBezTo>
                <a:cubicBezTo>
                  <a:pt x="142" y="0"/>
                  <a:pt x="144" y="2"/>
                  <a:pt x="144" y="5"/>
                </a:cubicBezTo>
                <a:cubicBezTo>
                  <a:pt x="144" y="8"/>
                  <a:pt x="142" y="10"/>
                  <a:pt x="139" y="10"/>
                </a:cubicBezTo>
                <a:close/>
              </a:path>
            </a:pathLst>
          </a:custGeom>
          <a:solidFill>
            <a:srgbClr val="A7A9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137">
            <a:extLst>
              <a:ext uri="{FF2B5EF4-FFF2-40B4-BE49-F238E27FC236}">
                <a16:creationId xmlns:a16="http://schemas.microsoft.com/office/drawing/2014/main" id="{420904D0-DD7D-46ED-9346-A99C040771BC}"/>
              </a:ext>
            </a:extLst>
          </p:cNvPr>
          <p:cNvSpPr>
            <a:spLocks noEditPoints="1"/>
          </p:cNvSpPr>
          <p:nvPr/>
        </p:nvSpPr>
        <p:spPr bwMode="auto">
          <a:xfrm>
            <a:off x="6400007" y="4067617"/>
            <a:ext cx="390525" cy="398462"/>
          </a:xfrm>
          <a:custGeom>
            <a:avLst/>
            <a:gdLst/>
            <a:ahLst/>
            <a:cxnLst>
              <a:cxn ang="0">
                <a:pos x="47" y="106"/>
              </a:cxn>
              <a:cxn ang="0">
                <a:pos x="47" y="106"/>
              </a:cxn>
              <a:cxn ang="0">
                <a:pos x="41" y="103"/>
              </a:cxn>
              <a:cxn ang="0">
                <a:pos x="42" y="96"/>
              </a:cxn>
              <a:cxn ang="0">
                <a:pos x="45" y="84"/>
              </a:cxn>
              <a:cxn ang="0">
                <a:pos x="24" y="84"/>
              </a:cxn>
              <a:cxn ang="0">
                <a:pos x="0" y="60"/>
              </a:cxn>
              <a:cxn ang="0">
                <a:pos x="0" y="24"/>
              </a:cxn>
              <a:cxn ang="0">
                <a:pos x="24" y="0"/>
              </a:cxn>
              <a:cxn ang="0">
                <a:pos x="80" y="0"/>
              </a:cxn>
              <a:cxn ang="0">
                <a:pos x="104" y="24"/>
              </a:cxn>
              <a:cxn ang="0">
                <a:pos x="104" y="60"/>
              </a:cxn>
              <a:cxn ang="0">
                <a:pos x="75" y="84"/>
              </a:cxn>
              <a:cxn ang="0">
                <a:pos x="47" y="106"/>
              </a:cxn>
              <a:cxn ang="0">
                <a:pos x="24" y="10"/>
              </a:cxn>
              <a:cxn ang="0">
                <a:pos x="10" y="24"/>
              </a:cxn>
              <a:cxn ang="0">
                <a:pos x="10" y="60"/>
              </a:cxn>
              <a:cxn ang="0">
                <a:pos x="24" y="74"/>
              </a:cxn>
              <a:cxn ang="0">
                <a:pos x="48" y="74"/>
              </a:cxn>
              <a:cxn ang="0">
                <a:pos x="53" y="77"/>
              </a:cxn>
              <a:cxn ang="0">
                <a:pos x="53" y="93"/>
              </a:cxn>
              <a:cxn ang="0">
                <a:pos x="68" y="77"/>
              </a:cxn>
              <a:cxn ang="0">
                <a:pos x="72" y="74"/>
              </a:cxn>
              <a:cxn ang="0">
                <a:pos x="94" y="60"/>
              </a:cxn>
              <a:cxn ang="0">
                <a:pos x="94" y="24"/>
              </a:cxn>
              <a:cxn ang="0">
                <a:pos x="80" y="10"/>
              </a:cxn>
              <a:cxn ang="0">
                <a:pos x="24" y="10"/>
              </a:cxn>
            </a:cxnLst>
            <a:rect l="0" t="0" r="r" b="b"/>
            <a:pathLst>
              <a:path w="104" h="106">
                <a:moveTo>
                  <a:pt x="47" y="106"/>
                </a:moveTo>
                <a:cubicBezTo>
                  <a:pt x="47" y="106"/>
                  <a:pt x="47" y="106"/>
                  <a:pt x="47" y="106"/>
                </a:cubicBezTo>
                <a:cubicBezTo>
                  <a:pt x="43" y="106"/>
                  <a:pt x="42" y="104"/>
                  <a:pt x="41" y="103"/>
                </a:cubicBezTo>
                <a:cubicBezTo>
                  <a:pt x="41" y="102"/>
                  <a:pt x="40" y="99"/>
                  <a:pt x="42" y="96"/>
                </a:cubicBezTo>
                <a:cubicBezTo>
                  <a:pt x="44" y="94"/>
                  <a:pt x="45" y="88"/>
                  <a:pt x="45" y="84"/>
                </a:cubicBezTo>
                <a:cubicBezTo>
                  <a:pt x="24" y="84"/>
                  <a:pt x="24" y="84"/>
                  <a:pt x="24" y="84"/>
                </a:cubicBezTo>
                <a:cubicBezTo>
                  <a:pt x="11" y="84"/>
                  <a:pt x="0" y="73"/>
                  <a:pt x="0" y="60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11"/>
                  <a:pt x="11" y="0"/>
                  <a:pt x="24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93" y="0"/>
                  <a:pt x="104" y="11"/>
                  <a:pt x="104" y="24"/>
                </a:cubicBezTo>
                <a:cubicBezTo>
                  <a:pt x="104" y="60"/>
                  <a:pt x="104" y="60"/>
                  <a:pt x="104" y="60"/>
                </a:cubicBezTo>
                <a:cubicBezTo>
                  <a:pt x="104" y="76"/>
                  <a:pt x="95" y="83"/>
                  <a:pt x="75" y="84"/>
                </a:cubicBezTo>
                <a:cubicBezTo>
                  <a:pt x="67" y="98"/>
                  <a:pt x="53" y="106"/>
                  <a:pt x="47" y="106"/>
                </a:cubicBezTo>
                <a:close/>
                <a:moveTo>
                  <a:pt x="24" y="10"/>
                </a:moveTo>
                <a:cubicBezTo>
                  <a:pt x="16" y="10"/>
                  <a:pt x="10" y="16"/>
                  <a:pt x="10" y="24"/>
                </a:cubicBezTo>
                <a:cubicBezTo>
                  <a:pt x="10" y="60"/>
                  <a:pt x="10" y="60"/>
                  <a:pt x="10" y="60"/>
                </a:cubicBezTo>
                <a:cubicBezTo>
                  <a:pt x="10" y="68"/>
                  <a:pt x="16" y="74"/>
                  <a:pt x="24" y="74"/>
                </a:cubicBezTo>
                <a:cubicBezTo>
                  <a:pt x="48" y="74"/>
                  <a:pt x="48" y="74"/>
                  <a:pt x="48" y="74"/>
                </a:cubicBezTo>
                <a:cubicBezTo>
                  <a:pt x="50" y="74"/>
                  <a:pt x="52" y="76"/>
                  <a:pt x="53" y="77"/>
                </a:cubicBezTo>
                <a:cubicBezTo>
                  <a:pt x="55" y="82"/>
                  <a:pt x="55" y="88"/>
                  <a:pt x="53" y="93"/>
                </a:cubicBezTo>
                <a:cubicBezTo>
                  <a:pt x="58" y="90"/>
                  <a:pt x="64" y="85"/>
                  <a:pt x="68" y="77"/>
                </a:cubicBezTo>
                <a:cubicBezTo>
                  <a:pt x="68" y="75"/>
                  <a:pt x="70" y="74"/>
                  <a:pt x="72" y="74"/>
                </a:cubicBezTo>
                <a:cubicBezTo>
                  <a:pt x="94" y="74"/>
                  <a:pt x="94" y="67"/>
                  <a:pt x="94" y="60"/>
                </a:cubicBezTo>
                <a:cubicBezTo>
                  <a:pt x="94" y="24"/>
                  <a:pt x="94" y="24"/>
                  <a:pt x="94" y="24"/>
                </a:cubicBezTo>
                <a:cubicBezTo>
                  <a:pt x="94" y="16"/>
                  <a:pt x="88" y="10"/>
                  <a:pt x="80" y="10"/>
                </a:cubicBezTo>
                <a:lnTo>
                  <a:pt x="24" y="10"/>
                </a:lnTo>
                <a:close/>
              </a:path>
            </a:pathLst>
          </a:custGeom>
          <a:solidFill>
            <a:srgbClr val="A7A9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138">
            <a:extLst>
              <a:ext uri="{FF2B5EF4-FFF2-40B4-BE49-F238E27FC236}">
                <a16:creationId xmlns:a16="http://schemas.microsoft.com/office/drawing/2014/main" id="{0EAE1B24-F833-4EE5-A8D5-77338AE6E9C7}"/>
              </a:ext>
            </a:extLst>
          </p:cNvPr>
          <p:cNvSpPr>
            <a:spLocks noEditPoints="1"/>
          </p:cNvSpPr>
          <p:nvPr/>
        </p:nvSpPr>
        <p:spPr bwMode="auto">
          <a:xfrm>
            <a:off x="6187282" y="4161279"/>
            <a:ext cx="363538" cy="374650"/>
          </a:xfrm>
          <a:custGeom>
            <a:avLst/>
            <a:gdLst/>
            <a:ahLst/>
            <a:cxnLst>
              <a:cxn ang="0">
                <a:pos x="85" y="100"/>
              </a:cxn>
              <a:cxn ang="0">
                <a:pos x="84" y="100"/>
              </a:cxn>
              <a:cxn ang="0">
                <a:pos x="55" y="78"/>
              </a:cxn>
              <a:cxn ang="0">
                <a:pos x="23" y="78"/>
              </a:cxn>
              <a:cxn ang="0">
                <a:pos x="0" y="55"/>
              </a:cxn>
              <a:cxn ang="0">
                <a:pos x="0" y="24"/>
              </a:cxn>
              <a:cxn ang="0">
                <a:pos x="23" y="0"/>
              </a:cxn>
              <a:cxn ang="0">
                <a:pos x="73" y="0"/>
              </a:cxn>
              <a:cxn ang="0">
                <a:pos x="97" y="24"/>
              </a:cxn>
              <a:cxn ang="0">
                <a:pos x="97" y="55"/>
              </a:cxn>
              <a:cxn ang="0">
                <a:pos x="82" y="76"/>
              </a:cxn>
              <a:cxn ang="0">
                <a:pos x="89" y="93"/>
              </a:cxn>
              <a:cxn ang="0">
                <a:pos x="89" y="98"/>
              </a:cxn>
              <a:cxn ang="0">
                <a:pos x="85" y="100"/>
              </a:cxn>
              <a:cxn ang="0">
                <a:pos x="23" y="10"/>
              </a:cxn>
              <a:cxn ang="0">
                <a:pos x="10" y="24"/>
              </a:cxn>
              <a:cxn ang="0">
                <a:pos x="10" y="55"/>
              </a:cxn>
              <a:cxn ang="0">
                <a:pos x="23" y="69"/>
              </a:cxn>
              <a:cxn ang="0">
                <a:pos x="58" y="69"/>
              </a:cxn>
              <a:cxn ang="0">
                <a:pos x="62" y="71"/>
              </a:cxn>
              <a:cxn ang="0">
                <a:pos x="76" y="87"/>
              </a:cxn>
              <a:cxn ang="0">
                <a:pos x="72" y="74"/>
              </a:cxn>
              <a:cxn ang="0">
                <a:pos x="76" y="68"/>
              </a:cxn>
              <a:cxn ang="0">
                <a:pos x="87" y="55"/>
              </a:cxn>
              <a:cxn ang="0">
                <a:pos x="87" y="24"/>
              </a:cxn>
              <a:cxn ang="0">
                <a:pos x="73" y="10"/>
              </a:cxn>
              <a:cxn ang="0">
                <a:pos x="23" y="10"/>
              </a:cxn>
            </a:cxnLst>
            <a:rect l="0" t="0" r="r" b="b"/>
            <a:pathLst>
              <a:path w="97" h="100">
                <a:moveTo>
                  <a:pt x="85" y="100"/>
                </a:moveTo>
                <a:cubicBezTo>
                  <a:pt x="85" y="100"/>
                  <a:pt x="85" y="100"/>
                  <a:pt x="84" y="100"/>
                </a:cubicBezTo>
                <a:cubicBezTo>
                  <a:pt x="68" y="98"/>
                  <a:pt x="59" y="85"/>
                  <a:pt x="55" y="78"/>
                </a:cubicBezTo>
                <a:cubicBezTo>
                  <a:pt x="23" y="78"/>
                  <a:pt x="23" y="78"/>
                  <a:pt x="23" y="78"/>
                </a:cubicBezTo>
                <a:cubicBezTo>
                  <a:pt x="11" y="78"/>
                  <a:pt x="0" y="68"/>
                  <a:pt x="0" y="55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11"/>
                  <a:pt x="11" y="0"/>
                  <a:pt x="23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86" y="0"/>
                  <a:pt x="97" y="11"/>
                  <a:pt x="97" y="24"/>
                </a:cubicBezTo>
                <a:cubicBezTo>
                  <a:pt x="97" y="55"/>
                  <a:pt x="97" y="55"/>
                  <a:pt x="97" y="55"/>
                </a:cubicBezTo>
                <a:cubicBezTo>
                  <a:pt x="97" y="64"/>
                  <a:pt x="91" y="73"/>
                  <a:pt x="82" y="76"/>
                </a:cubicBezTo>
                <a:cubicBezTo>
                  <a:pt x="84" y="86"/>
                  <a:pt x="89" y="93"/>
                  <a:pt x="89" y="93"/>
                </a:cubicBezTo>
                <a:cubicBezTo>
                  <a:pt x="90" y="95"/>
                  <a:pt x="90" y="97"/>
                  <a:pt x="89" y="98"/>
                </a:cubicBezTo>
                <a:cubicBezTo>
                  <a:pt x="88" y="100"/>
                  <a:pt x="87" y="100"/>
                  <a:pt x="85" y="100"/>
                </a:cubicBezTo>
                <a:close/>
                <a:moveTo>
                  <a:pt x="23" y="10"/>
                </a:moveTo>
                <a:cubicBezTo>
                  <a:pt x="16" y="10"/>
                  <a:pt x="10" y="16"/>
                  <a:pt x="10" y="24"/>
                </a:cubicBezTo>
                <a:cubicBezTo>
                  <a:pt x="10" y="55"/>
                  <a:pt x="10" y="55"/>
                  <a:pt x="10" y="55"/>
                </a:cubicBezTo>
                <a:cubicBezTo>
                  <a:pt x="10" y="62"/>
                  <a:pt x="16" y="69"/>
                  <a:pt x="23" y="69"/>
                </a:cubicBezTo>
                <a:cubicBezTo>
                  <a:pt x="58" y="69"/>
                  <a:pt x="58" y="69"/>
                  <a:pt x="58" y="69"/>
                </a:cubicBezTo>
                <a:cubicBezTo>
                  <a:pt x="60" y="69"/>
                  <a:pt x="61" y="70"/>
                  <a:pt x="62" y="71"/>
                </a:cubicBezTo>
                <a:cubicBezTo>
                  <a:pt x="63" y="74"/>
                  <a:pt x="68" y="82"/>
                  <a:pt x="76" y="87"/>
                </a:cubicBezTo>
                <a:cubicBezTo>
                  <a:pt x="74" y="83"/>
                  <a:pt x="73" y="79"/>
                  <a:pt x="72" y="74"/>
                </a:cubicBezTo>
                <a:cubicBezTo>
                  <a:pt x="72" y="71"/>
                  <a:pt x="73" y="69"/>
                  <a:pt x="76" y="68"/>
                </a:cubicBezTo>
                <a:cubicBezTo>
                  <a:pt x="82" y="67"/>
                  <a:pt x="87" y="61"/>
                  <a:pt x="87" y="55"/>
                </a:cubicBezTo>
                <a:cubicBezTo>
                  <a:pt x="87" y="24"/>
                  <a:pt x="87" y="24"/>
                  <a:pt x="87" y="24"/>
                </a:cubicBezTo>
                <a:cubicBezTo>
                  <a:pt x="87" y="16"/>
                  <a:pt x="81" y="10"/>
                  <a:pt x="73" y="10"/>
                </a:cubicBezTo>
                <a:lnTo>
                  <a:pt x="23" y="10"/>
                </a:lnTo>
                <a:close/>
              </a:path>
            </a:pathLst>
          </a:custGeom>
          <a:solidFill>
            <a:srgbClr val="A7A9A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FF461AC-E55C-49FC-91F5-52CD0D0AD894}"/>
              </a:ext>
            </a:extLst>
          </p:cNvPr>
          <p:cNvSpPr txBox="1"/>
          <p:nvPr/>
        </p:nvSpPr>
        <p:spPr>
          <a:xfrm>
            <a:off x="1296955" y="2098980"/>
            <a:ext cx="2486339" cy="96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Đăng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ký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đặt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nhập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tài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khoản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thành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字魂59号-创粗黑" panose="00000500000000000000" charset="-122"/>
                <a:cs typeface="Times New Roman" panose="02020603050405020304" pitchFamily="18" charset="0"/>
              </a:rPr>
              <a:t>viên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字魂59号-创粗黑" panose="00000500000000000000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0F8316C-1D9F-4FC0-86AB-76797C738FFC}"/>
              </a:ext>
            </a:extLst>
          </p:cNvPr>
          <p:cNvSpPr txBox="1"/>
          <p:nvPr/>
        </p:nvSpPr>
        <p:spPr>
          <a:xfrm>
            <a:off x="1489490" y="4158104"/>
            <a:ext cx="2218055" cy="1323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10A849E-33F3-496A-94F2-ABE2E7871165}"/>
              </a:ext>
            </a:extLst>
          </p:cNvPr>
          <p:cNvSpPr txBox="1"/>
          <p:nvPr/>
        </p:nvSpPr>
        <p:spPr>
          <a:xfrm>
            <a:off x="8371324" y="1937925"/>
            <a:ext cx="2218055" cy="163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8DEF90D-8245-4E34-A163-9755062F304F}"/>
              </a:ext>
            </a:extLst>
          </p:cNvPr>
          <p:cNvSpPr txBox="1"/>
          <p:nvPr/>
        </p:nvSpPr>
        <p:spPr>
          <a:xfrm>
            <a:off x="8371325" y="4273671"/>
            <a:ext cx="2218055" cy="97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/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#9Slide04 Taviraj Black" panose="00000A00000000000000" pitchFamily="2" charset="-34"/>
              <a:ea typeface="字魂59号-创粗黑" panose="00000500000000000000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B15195C-221E-4A48-B53E-685A27AC330C}"/>
              </a:ext>
            </a:extLst>
          </p:cNvPr>
          <p:cNvSpPr txBox="1"/>
          <p:nvPr/>
        </p:nvSpPr>
        <p:spPr>
          <a:xfrm>
            <a:off x="4172722" y="1976275"/>
            <a:ext cx="10310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01</a:t>
            </a:r>
            <a:endParaRPr lang="zh-CN" altLang="en-US" sz="7200" b="1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12BD9A0-36C0-4BDA-A37C-6CB6E35A3B72}"/>
              </a:ext>
            </a:extLst>
          </p:cNvPr>
          <p:cNvSpPr txBox="1"/>
          <p:nvPr/>
        </p:nvSpPr>
        <p:spPr>
          <a:xfrm>
            <a:off x="6721717" y="1950217"/>
            <a:ext cx="11881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02</a:t>
            </a:r>
            <a:endParaRPr lang="zh-CN" altLang="en-US" sz="7200" b="1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35697B9-0333-4895-9A49-DC69294A7841}"/>
              </a:ext>
            </a:extLst>
          </p:cNvPr>
          <p:cNvSpPr txBox="1"/>
          <p:nvPr/>
        </p:nvSpPr>
        <p:spPr>
          <a:xfrm>
            <a:off x="4142892" y="4468353"/>
            <a:ext cx="11881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03</a:t>
            </a:r>
            <a:endParaRPr lang="zh-CN" altLang="en-US" sz="7200" b="1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A5BF45A-8306-4EE8-AADF-6C7AF5BB9E15}"/>
              </a:ext>
            </a:extLst>
          </p:cNvPr>
          <p:cNvSpPr txBox="1"/>
          <p:nvPr/>
        </p:nvSpPr>
        <p:spPr>
          <a:xfrm>
            <a:off x="6783691" y="4485622"/>
            <a:ext cx="11913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04</a:t>
            </a:r>
            <a:endParaRPr lang="zh-CN" altLang="en-US" sz="7200" b="1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675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ldLvl="0" animBg="1"/>
      <p:bldP spid="28" grpId="0" bldLvl="0" animBg="1"/>
      <p:bldP spid="30" grpId="0" bldLvl="0" animBg="1"/>
      <p:bldP spid="32" grpId="0" bldLvl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蓝色企业培训"/>
</p:tagLst>
</file>

<file path=ppt/theme/theme1.xml><?xml version="1.0" encoding="utf-8"?>
<a:theme xmlns:a="http://schemas.openxmlformats.org/drawingml/2006/main" name="Office 主题​​">
  <a:themeElements>
    <a:clrScheme name="自定义 7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03958"/>
      </a:accent1>
      <a:accent2>
        <a:srgbClr val="203958"/>
      </a:accent2>
      <a:accent3>
        <a:srgbClr val="203958"/>
      </a:accent3>
      <a:accent4>
        <a:srgbClr val="203958"/>
      </a:accent4>
      <a:accent5>
        <a:srgbClr val="203958"/>
      </a:accent5>
      <a:accent6>
        <a:srgbClr val="203958"/>
      </a:accent6>
      <a:hlink>
        <a:srgbClr val="2E655F"/>
      </a:hlink>
      <a:folHlink>
        <a:srgbClr val="2E655F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1437</Words>
  <Application>Microsoft Office PowerPoint</Application>
  <PresentationFormat>Màn hình rộng</PresentationFormat>
  <Paragraphs>162</Paragraphs>
  <Slides>24</Slides>
  <Notes>24</Notes>
  <HiddenSlides>0</HiddenSlides>
  <MMClips>1</MMClips>
  <ScaleCrop>false</ScaleCrop>
  <HeadingPairs>
    <vt:vector size="6" baseType="variant">
      <vt:variant>
        <vt:lpstr>Phông được Dùng</vt:lpstr>
      </vt:variant>
      <vt:variant>
        <vt:i4>7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24</vt:i4>
      </vt:variant>
    </vt:vector>
  </HeadingPairs>
  <TitlesOfParts>
    <vt:vector size="32" baseType="lpstr">
      <vt:lpstr>#9Slide04 Taviraj Black</vt:lpstr>
      <vt:lpstr>等线 Light</vt:lpstr>
      <vt:lpstr>Times New Roman</vt:lpstr>
      <vt:lpstr>Arial</vt:lpstr>
      <vt:lpstr>等线</vt:lpstr>
      <vt:lpstr>字魂58号-创中黑</vt:lpstr>
      <vt:lpstr>Source Han Serif SC</vt:lpstr>
      <vt:lpstr>Office 主题​​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蓝色企业培训</dc:title>
  <dc:creator>Administrator</dc:creator>
  <cp:lastModifiedBy>Phan Thai</cp:lastModifiedBy>
  <cp:revision>67</cp:revision>
  <dcterms:created xsi:type="dcterms:W3CDTF">2019-05-16T09:26:17Z</dcterms:created>
  <dcterms:modified xsi:type="dcterms:W3CDTF">2024-01-12T22:40:42Z</dcterms:modified>
</cp:coreProperties>
</file>